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0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69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2147441"/>
            <a:ext cx="3273552" cy="1640541"/>
          </a:xfrm>
        </p:spPr>
        <p:txBody>
          <a:bodyPr/>
          <a:lstStyle/>
          <a:p>
            <a:r>
              <a:rPr lang="en-US" dirty="0" smtClean="0"/>
              <a:t>PCMI Greenville Outreach Weekend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4334576"/>
            <a:ext cx="3273552" cy="530352"/>
          </a:xfrm>
        </p:spPr>
        <p:txBody>
          <a:bodyPr/>
          <a:lstStyle/>
          <a:p>
            <a:r>
              <a:rPr lang="en-US" dirty="0" smtClean="0"/>
              <a:t>Day 2</a:t>
            </a:r>
          </a:p>
          <a:p>
            <a:r>
              <a:rPr lang="en-US" dirty="0" smtClean="0"/>
              <a:t>12 November 2016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7502" y="357696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34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2643" y="242316"/>
            <a:ext cx="4948238" cy="886968"/>
          </a:xfrm>
        </p:spPr>
        <p:txBody>
          <a:bodyPr/>
          <a:lstStyle/>
          <a:p>
            <a:r>
              <a:rPr lang="en-US" dirty="0" smtClean="0"/>
              <a:t>Day 2: Coins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806" y="1129284"/>
            <a:ext cx="6601673" cy="5444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 smtClean="0"/>
              <a:t>Talking, Collaborating</a:t>
            </a:r>
          </a:p>
          <a:p>
            <a:pPr marL="0" indent="0">
              <a:buNone/>
            </a:pPr>
            <a:r>
              <a:rPr lang="en-US" sz="2000" b="1" dirty="0" smtClean="0"/>
              <a:t>Strategy – geometric </a:t>
            </a:r>
            <a:r>
              <a:rPr lang="en-US" sz="2000" b="1" dirty="0" err="1" smtClean="0"/>
              <a:t>vs</a:t>
            </a:r>
            <a:r>
              <a:rPr lang="en-US" sz="2000" b="1" dirty="0" smtClean="0"/>
              <a:t> numerical </a:t>
            </a:r>
          </a:p>
          <a:p>
            <a:pPr marL="0" indent="0">
              <a:buNone/>
            </a:pPr>
            <a:r>
              <a:rPr lang="en-US" sz="2000" b="1" dirty="0" smtClean="0"/>
              <a:t>Algebraic </a:t>
            </a:r>
            <a:r>
              <a:rPr lang="en-US" sz="2000" b="1" dirty="0" err="1" smtClean="0"/>
              <a:t>vs</a:t>
            </a:r>
            <a:r>
              <a:rPr lang="en-US" sz="2000" b="1" dirty="0" smtClean="0"/>
              <a:t> Geometric Thinking</a:t>
            </a:r>
          </a:p>
          <a:p>
            <a:pPr marL="0" indent="0">
              <a:buNone/>
            </a:pPr>
            <a:r>
              <a:rPr lang="en-US" sz="2000" b="1" dirty="0" smtClean="0"/>
              <a:t>Prior Knowledge  </a:t>
            </a:r>
          </a:p>
          <a:p>
            <a:pPr marL="0" indent="0">
              <a:buNone/>
            </a:pPr>
            <a:r>
              <a:rPr lang="en-US" sz="2000" b="1" dirty="0" smtClean="0"/>
              <a:t>Balancing exploration with doing math</a:t>
            </a:r>
          </a:p>
          <a:p>
            <a:pPr marL="0" indent="0">
              <a:buNone/>
            </a:pPr>
            <a:r>
              <a:rPr lang="en-US" sz="2000" b="1" dirty="0" smtClean="0"/>
              <a:t>Having a visual (tool?)           </a:t>
            </a:r>
          </a:p>
          <a:p>
            <a:pPr marL="0" indent="0">
              <a:buNone/>
            </a:pPr>
            <a:r>
              <a:rPr lang="en-US" sz="2000" b="1" dirty="0" smtClean="0"/>
              <a:t>Working Backwards </a:t>
            </a:r>
          </a:p>
          <a:p>
            <a:pPr marL="0" indent="0">
              <a:buNone/>
            </a:pPr>
            <a:r>
              <a:rPr lang="en-US" sz="2000" b="1" dirty="0" smtClean="0"/>
              <a:t>7/8 (8 then 7) Chess Game?</a:t>
            </a:r>
          </a:p>
          <a:p>
            <a:pPr marL="0" indent="0">
              <a:buNone/>
            </a:pPr>
            <a:r>
              <a:rPr lang="en-US" sz="2000" b="1" dirty="0" smtClean="0"/>
              <a:t>Concrete to Abstract (procedure to concepts)</a:t>
            </a:r>
          </a:p>
          <a:p>
            <a:pPr marL="0" indent="0">
              <a:buNone/>
            </a:pPr>
            <a:r>
              <a:rPr lang="en-US" sz="2000" b="1" dirty="0" smtClean="0"/>
              <a:t>Odds and Evens, </a:t>
            </a:r>
            <a:r>
              <a:rPr lang="en-US" sz="2000" b="1" dirty="0" err="1" smtClean="0"/>
              <a:t>Divisibilty</a:t>
            </a:r>
            <a:r>
              <a:rPr lang="en-US" sz="2000" b="1" dirty="0" smtClean="0"/>
              <a:t>.</a:t>
            </a:r>
          </a:p>
          <a:p>
            <a:pPr marL="0" indent="0">
              <a:buNone/>
            </a:pPr>
            <a:r>
              <a:rPr lang="en-US" sz="2000" b="1" dirty="0" smtClean="0"/>
              <a:t>Frustration, Motivation, How to Get Started? Activating prior knowledge?</a:t>
            </a:r>
          </a:p>
          <a:p>
            <a:pPr marL="0" indent="0">
              <a:buNone/>
            </a:pPr>
            <a:r>
              <a:rPr lang="en-US" sz="2000" b="1" dirty="0" smtClean="0"/>
              <a:t>FEELINGS - awareness</a:t>
            </a:r>
          </a:p>
          <a:p>
            <a:pPr marL="0" indent="0">
              <a:buNone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13052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86"/>
          <a:stretch/>
        </p:blipFill>
        <p:spPr bwMode="auto">
          <a:xfrm>
            <a:off x="1884873" y="0"/>
            <a:ext cx="680819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6710134"/>
      </p:ext>
    </p:extLst>
  </p:cSld>
  <p:clrMapOvr>
    <a:masterClrMapping/>
  </p:clrMapOvr>
</p:sld>
</file>

<file path=ppt/theme/theme1.xml><?xml version="1.0" encoding="utf-8"?>
<a:theme xmlns:a="http://schemas.openxmlformats.org/drawingml/2006/main" name="Inspir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Inspiration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103</TotalTime>
  <Words>79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Inspiration</vt:lpstr>
      <vt:lpstr>PCMI Greenville Outreach Weekend</vt:lpstr>
      <vt:lpstr>Day 2: Coins</vt:lpstr>
      <vt:lpstr>PowerPoint Presentation</vt:lpstr>
    </vt:vector>
  </TitlesOfParts>
  <Company>CSU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PCMI Oakland Outreach Weekend</dc:title>
  <dc:creator>Mary E. Pilgrim</dc:creator>
  <cp:lastModifiedBy>Ben Sinwell</cp:lastModifiedBy>
  <cp:revision>10</cp:revision>
  <dcterms:created xsi:type="dcterms:W3CDTF">2016-11-07T18:08:01Z</dcterms:created>
  <dcterms:modified xsi:type="dcterms:W3CDTF">2016-11-14T19:51:43Z</dcterms:modified>
</cp:coreProperties>
</file>