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7" r:id="rId1"/>
  </p:sldMasterIdLst>
  <p:notesMasterIdLst>
    <p:notesMasterId r:id="rId19"/>
  </p:notesMasterIdLst>
  <p:sldIdLst>
    <p:sldId id="256" r:id="rId2"/>
    <p:sldId id="257" r:id="rId3"/>
    <p:sldId id="258" r:id="rId4"/>
    <p:sldId id="259" r:id="rId5"/>
    <p:sldId id="260" r:id="rId6"/>
    <p:sldId id="261" r:id="rId7"/>
    <p:sldId id="272"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embeddedFontLst>
    <p:embeddedFont>
      <p:font typeface="Candara" panose="020E050203030302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5"/>
    <p:restoredTop sz="94643"/>
  </p:normalViewPr>
  <p:slideViewPr>
    <p:cSldViewPr snapToGrid="0">
      <p:cViewPr varScale="1">
        <p:scale>
          <a:sx n="110" d="100"/>
          <a:sy n="110" d="100"/>
        </p:scale>
        <p:origin x="1536"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 name="Google Shape;78;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5cd2c36ded_4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5cd2c36ded_4_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g5cd2c36ded_4_16: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5e0c0031e4_0_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5e0c0031e4_0_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 name="Google Shape;160;g5e0c0031e4_0_26: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5e131d8d30_1_2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5e131d8d30_1_2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 name="Google Shape;169;g5e131d8d30_1_26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5e0c0031e4_0_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5e0c0031e4_0_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Stand and talk- High five and repeat….</a:t>
            </a:r>
            <a:endParaRPr/>
          </a:p>
        </p:txBody>
      </p:sp>
      <p:sp>
        <p:nvSpPr>
          <p:cNvPr id="177" name="Google Shape;177;g5e0c0031e4_0_4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5e131d8d30_1_27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5e131d8d30_1_27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5" name="Google Shape;185;g5e131d8d30_1_279: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5e131d8d30_1_28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5e131d8d30_1_28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 name="Google Shape;194;g5e131d8d30_1_289: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5e0c0031e4_0_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5e0c0031e4_0_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Tons of protocols exist to engage in this work- These types of teacher-teacher conversations are becoming a classic via the rise of PLC’s</a:t>
            </a:r>
            <a:endParaRPr/>
          </a:p>
          <a:p>
            <a:pPr marL="0" lvl="0" indent="0" algn="l" rtl="0">
              <a:spcBef>
                <a:spcPts val="0"/>
              </a:spcBef>
              <a:spcAft>
                <a:spcPts val="0"/>
              </a:spcAft>
              <a:buNone/>
            </a:pPr>
            <a:endParaRPr/>
          </a:p>
        </p:txBody>
      </p:sp>
      <p:sp>
        <p:nvSpPr>
          <p:cNvPr id="203" name="Google Shape;203;g5e0c0031e4_0_5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5e0c0031e4_0_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5e0c0031e4_0_1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Now we are shifting to making use for you in informing your instructional choices--quick pole- familiarity with Dylan Wiliam?</a:t>
            </a:r>
            <a:endParaRPr/>
          </a:p>
        </p:txBody>
      </p:sp>
      <p:sp>
        <p:nvSpPr>
          <p:cNvPr id="211" name="Google Shape;211;g5e0c0031e4_0_19: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17</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5e131d8d30_1_2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5e131d8d30_1_2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 name="Google Shape;88;g5e131d8d30_1_248: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5cd2c36ded_4_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g5cd2c36ded_4_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3cb92814fe_5_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g3cb92814fe_5_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d4287cd90_2_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3d4287cd90_2_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g3d4287cd90_2_8: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5e131d8d30_1_7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5e131d8d30_1_7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g5e131d8d30_1_76: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5e131d8d30_1_7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5e131d8d30_1_7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g5e131d8d30_1_76: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Tree>
    <p:extLst>
      <p:ext uri="{BB962C8B-B14F-4D97-AF65-F5344CB8AC3E}">
        <p14:creationId xmlns:p14="http://schemas.microsoft.com/office/powerpoint/2010/main" val="32466640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5e131d8d30_1_2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5e131d8d30_1_2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g5e131d8d30_1_235: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5e131d8d30_1_2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5e131d8d30_1_26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g5e131d8d30_1_269: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9"/>
        <p:cNvGrpSpPr/>
        <p:nvPr/>
      </p:nvGrpSpPr>
      <p:grpSpPr>
        <a:xfrm>
          <a:off x="0" y="0"/>
          <a:ext cx="0" cy="0"/>
          <a:chOff x="0" y="0"/>
          <a:chExt cx="0" cy="0"/>
        </a:xfrm>
      </p:grpSpPr>
      <p:sp>
        <p:nvSpPr>
          <p:cNvPr id="20" name="Google Shape;20;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marR="0" lvl="0" algn="ctr" rtl="0">
              <a:spcBef>
                <a:spcPts val="640"/>
              </a:spcBef>
              <a:spcAft>
                <a:spcPts val="0"/>
              </a:spcAft>
              <a:buClr>
                <a:srgbClr val="888888"/>
              </a:buClr>
              <a:buSzPts val="3200"/>
              <a:buFont typeface="Arial"/>
              <a:buNone/>
              <a:defRPr sz="3200" b="0" i="0" u="none" strike="noStrike" cap="none">
                <a:solidFill>
                  <a:srgbClr val="888888"/>
                </a:solidFill>
                <a:latin typeface="Candara"/>
                <a:ea typeface="Candara"/>
                <a:cs typeface="Candara"/>
                <a:sym typeface="Candara"/>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Candara"/>
                <a:ea typeface="Candara"/>
                <a:cs typeface="Candara"/>
                <a:sym typeface="Candara"/>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Candara"/>
                <a:ea typeface="Candara"/>
                <a:cs typeface="Candara"/>
                <a:sym typeface="Candara"/>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Candara"/>
                <a:ea typeface="Candara"/>
                <a:cs typeface="Candara"/>
                <a:sym typeface="Candara"/>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Candara"/>
                <a:ea typeface="Candara"/>
                <a:cs typeface="Candara"/>
                <a:sym typeface="Candara"/>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ndara"/>
                <a:ea typeface="Candara"/>
                <a:cs typeface="Candara"/>
                <a:sym typeface="Candara"/>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ndara"/>
                <a:ea typeface="Candara"/>
                <a:cs typeface="Candara"/>
                <a:sym typeface="Candara"/>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ndara"/>
                <a:ea typeface="Candara"/>
                <a:cs typeface="Candara"/>
                <a:sym typeface="Candara"/>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ndara"/>
                <a:ea typeface="Candara"/>
                <a:cs typeface="Candara"/>
                <a:sym typeface="Candara"/>
              </a:defRPr>
            </a:lvl9pPr>
          </a:lstStyle>
          <a:p>
            <a:endParaRPr/>
          </a:p>
        </p:txBody>
      </p:sp>
      <p:sp>
        <p:nvSpPr>
          <p:cNvPr id="21" name="Google Shape;21;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ndara"/>
              <a:buNone/>
              <a:defRPr sz="4400" b="0" i="0" u="none" strike="noStrike" cap="none">
                <a:solidFill>
                  <a:schemeClr val="dk1"/>
                </a:solidFill>
                <a:latin typeface="Candara"/>
                <a:ea typeface="Candara"/>
                <a:cs typeface="Candara"/>
                <a:sym typeface="Candar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22" name="Google Shape;22;p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23" name="Google Shape;23;p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24" name="Google Shape;24;p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ndara"/>
                <a:ea typeface="Candara"/>
                <a:cs typeface="Candara"/>
                <a:sym typeface="Candara"/>
              </a:defRPr>
            </a:lvl1pPr>
            <a:lvl2pPr marL="0" marR="0" lvl="1" indent="0" algn="r" rtl="0">
              <a:spcBef>
                <a:spcPts val="0"/>
              </a:spcBef>
              <a:buNone/>
              <a:defRPr sz="1200" b="0" i="0" u="none" strike="noStrike" cap="none">
                <a:solidFill>
                  <a:srgbClr val="888888"/>
                </a:solidFill>
                <a:latin typeface="Candara"/>
                <a:ea typeface="Candara"/>
                <a:cs typeface="Candara"/>
                <a:sym typeface="Candara"/>
              </a:defRPr>
            </a:lvl2pPr>
            <a:lvl3pPr marL="0" marR="0" lvl="2" indent="0" algn="r" rtl="0">
              <a:spcBef>
                <a:spcPts val="0"/>
              </a:spcBef>
              <a:buNone/>
              <a:defRPr sz="1200" b="0" i="0" u="none" strike="noStrike" cap="none">
                <a:solidFill>
                  <a:srgbClr val="888888"/>
                </a:solidFill>
                <a:latin typeface="Candara"/>
                <a:ea typeface="Candara"/>
                <a:cs typeface="Candara"/>
                <a:sym typeface="Candara"/>
              </a:defRPr>
            </a:lvl3pPr>
            <a:lvl4pPr marL="0" marR="0" lvl="3" indent="0" algn="r" rtl="0">
              <a:spcBef>
                <a:spcPts val="0"/>
              </a:spcBef>
              <a:buNone/>
              <a:defRPr sz="1200" b="0" i="0" u="none" strike="noStrike" cap="none">
                <a:solidFill>
                  <a:srgbClr val="888888"/>
                </a:solidFill>
                <a:latin typeface="Candara"/>
                <a:ea typeface="Candara"/>
                <a:cs typeface="Candara"/>
                <a:sym typeface="Candara"/>
              </a:defRPr>
            </a:lvl4pPr>
            <a:lvl5pPr marL="0" marR="0" lvl="4" indent="0" algn="r" rtl="0">
              <a:spcBef>
                <a:spcPts val="0"/>
              </a:spcBef>
              <a:buNone/>
              <a:defRPr sz="1200" b="0" i="0" u="none" strike="noStrike" cap="none">
                <a:solidFill>
                  <a:srgbClr val="888888"/>
                </a:solidFill>
                <a:latin typeface="Candara"/>
                <a:ea typeface="Candara"/>
                <a:cs typeface="Candara"/>
                <a:sym typeface="Candara"/>
              </a:defRPr>
            </a:lvl5pPr>
            <a:lvl6pPr marL="0" marR="0" lvl="5" indent="0" algn="r" rtl="0">
              <a:spcBef>
                <a:spcPts val="0"/>
              </a:spcBef>
              <a:buNone/>
              <a:defRPr sz="1200" b="0" i="0" u="none" strike="noStrike" cap="none">
                <a:solidFill>
                  <a:srgbClr val="888888"/>
                </a:solidFill>
                <a:latin typeface="Candara"/>
                <a:ea typeface="Candara"/>
                <a:cs typeface="Candara"/>
                <a:sym typeface="Candara"/>
              </a:defRPr>
            </a:lvl6pPr>
            <a:lvl7pPr marL="0" marR="0" lvl="6" indent="0" algn="r" rtl="0">
              <a:spcBef>
                <a:spcPts val="0"/>
              </a:spcBef>
              <a:buNone/>
              <a:defRPr sz="1200" b="0" i="0" u="none" strike="noStrike" cap="none">
                <a:solidFill>
                  <a:srgbClr val="888888"/>
                </a:solidFill>
                <a:latin typeface="Candara"/>
                <a:ea typeface="Candara"/>
                <a:cs typeface="Candara"/>
                <a:sym typeface="Candara"/>
              </a:defRPr>
            </a:lvl7pPr>
            <a:lvl8pPr marL="0" marR="0" lvl="7" indent="0" algn="r" rtl="0">
              <a:spcBef>
                <a:spcPts val="0"/>
              </a:spcBef>
              <a:buNone/>
              <a:defRPr sz="1200" b="0" i="0" u="none" strike="noStrike" cap="none">
                <a:solidFill>
                  <a:srgbClr val="888888"/>
                </a:solidFill>
                <a:latin typeface="Candara"/>
                <a:ea typeface="Candara"/>
                <a:cs typeface="Candara"/>
                <a:sym typeface="Candara"/>
              </a:defRPr>
            </a:lvl8pPr>
            <a:lvl9pPr marL="0" marR="0" lvl="8" indent="0" algn="r" rtl="0">
              <a:spcBef>
                <a:spcPts val="0"/>
              </a:spcBef>
              <a:buNone/>
              <a:defRPr sz="1200" b="0" i="0" u="none" strike="noStrike" cap="none">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ndara"/>
              <a:buNone/>
              <a:defRPr sz="4400" b="0" i="0" u="none" strike="noStrike" cap="none">
                <a:solidFill>
                  <a:schemeClr val="dk1"/>
                </a:solidFill>
                <a:latin typeface="Candara"/>
                <a:ea typeface="Candara"/>
                <a:cs typeface="Candara"/>
                <a:sym typeface="Candar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27" name="Google Shape;27;p3"/>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ndara"/>
                <a:ea typeface="Candara"/>
                <a:cs typeface="Candara"/>
                <a:sym typeface="Candar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ndara"/>
                <a:ea typeface="Candara"/>
                <a:cs typeface="Candara"/>
                <a:sym typeface="Candar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ndara"/>
                <a:ea typeface="Candara"/>
                <a:cs typeface="Candara"/>
                <a:sym typeface="Candar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9pPr>
          </a:lstStyle>
          <a:p>
            <a:endParaRPr/>
          </a:p>
        </p:txBody>
      </p:sp>
      <p:sp>
        <p:nvSpPr>
          <p:cNvPr id="28" name="Google Shape;28;p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200"/>
              <a:buFont typeface="Candara"/>
              <a:buNone/>
              <a:defRPr sz="1200" b="0" i="0" u="none" strike="noStrike" cap="none">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29" name="Google Shape;29;p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30" name="Google Shape;30;p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ndara"/>
                <a:ea typeface="Candara"/>
                <a:cs typeface="Candara"/>
                <a:sym typeface="Candara"/>
              </a:defRPr>
            </a:lvl1pPr>
            <a:lvl2pPr marL="0" marR="0" lvl="1" indent="0" algn="r" rtl="0">
              <a:spcBef>
                <a:spcPts val="0"/>
              </a:spcBef>
              <a:buNone/>
              <a:defRPr sz="1200" b="0" i="0" u="none" strike="noStrike" cap="none">
                <a:solidFill>
                  <a:srgbClr val="888888"/>
                </a:solidFill>
                <a:latin typeface="Candara"/>
                <a:ea typeface="Candara"/>
                <a:cs typeface="Candara"/>
                <a:sym typeface="Candara"/>
              </a:defRPr>
            </a:lvl2pPr>
            <a:lvl3pPr marL="0" marR="0" lvl="2" indent="0" algn="r" rtl="0">
              <a:spcBef>
                <a:spcPts val="0"/>
              </a:spcBef>
              <a:buNone/>
              <a:defRPr sz="1200" b="0" i="0" u="none" strike="noStrike" cap="none">
                <a:solidFill>
                  <a:srgbClr val="888888"/>
                </a:solidFill>
                <a:latin typeface="Candara"/>
                <a:ea typeface="Candara"/>
                <a:cs typeface="Candara"/>
                <a:sym typeface="Candara"/>
              </a:defRPr>
            </a:lvl3pPr>
            <a:lvl4pPr marL="0" marR="0" lvl="3" indent="0" algn="r" rtl="0">
              <a:spcBef>
                <a:spcPts val="0"/>
              </a:spcBef>
              <a:buNone/>
              <a:defRPr sz="1200" b="0" i="0" u="none" strike="noStrike" cap="none">
                <a:solidFill>
                  <a:srgbClr val="888888"/>
                </a:solidFill>
                <a:latin typeface="Candara"/>
                <a:ea typeface="Candara"/>
                <a:cs typeface="Candara"/>
                <a:sym typeface="Candara"/>
              </a:defRPr>
            </a:lvl4pPr>
            <a:lvl5pPr marL="0" marR="0" lvl="4" indent="0" algn="r" rtl="0">
              <a:spcBef>
                <a:spcPts val="0"/>
              </a:spcBef>
              <a:buNone/>
              <a:defRPr sz="1200" b="0" i="0" u="none" strike="noStrike" cap="none">
                <a:solidFill>
                  <a:srgbClr val="888888"/>
                </a:solidFill>
                <a:latin typeface="Candara"/>
                <a:ea typeface="Candara"/>
                <a:cs typeface="Candara"/>
                <a:sym typeface="Candara"/>
              </a:defRPr>
            </a:lvl5pPr>
            <a:lvl6pPr marL="0" marR="0" lvl="5" indent="0" algn="r" rtl="0">
              <a:spcBef>
                <a:spcPts val="0"/>
              </a:spcBef>
              <a:buNone/>
              <a:defRPr sz="1200" b="0" i="0" u="none" strike="noStrike" cap="none">
                <a:solidFill>
                  <a:srgbClr val="888888"/>
                </a:solidFill>
                <a:latin typeface="Candara"/>
                <a:ea typeface="Candara"/>
                <a:cs typeface="Candara"/>
                <a:sym typeface="Candara"/>
              </a:defRPr>
            </a:lvl6pPr>
            <a:lvl7pPr marL="0" marR="0" lvl="6" indent="0" algn="r" rtl="0">
              <a:spcBef>
                <a:spcPts val="0"/>
              </a:spcBef>
              <a:buNone/>
              <a:defRPr sz="1200" b="0" i="0" u="none" strike="noStrike" cap="none">
                <a:solidFill>
                  <a:srgbClr val="888888"/>
                </a:solidFill>
                <a:latin typeface="Candara"/>
                <a:ea typeface="Candara"/>
                <a:cs typeface="Candara"/>
                <a:sym typeface="Candara"/>
              </a:defRPr>
            </a:lvl7pPr>
            <a:lvl8pPr marL="0" marR="0" lvl="7" indent="0" algn="r" rtl="0">
              <a:spcBef>
                <a:spcPts val="0"/>
              </a:spcBef>
              <a:buNone/>
              <a:defRPr sz="1200" b="0" i="0" u="none" strike="noStrike" cap="none">
                <a:solidFill>
                  <a:srgbClr val="888888"/>
                </a:solidFill>
                <a:latin typeface="Candara"/>
                <a:ea typeface="Candara"/>
                <a:cs typeface="Candara"/>
                <a:sym typeface="Candara"/>
              </a:defRPr>
            </a:lvl8pPr>
            <a:lvl9pPr marL="0" marR="0" lvl="8" indent="0" algn="r" rtl="0">
              <a:spcBef>
                <a:spcPts val="0"/>
              </a:spcBef>
              <a:buNone/>
              <a:defRPr sz="1200" b="0" i="0" u="none" strike="noStrike" cap="none">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4"/>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Clr>
                <a:schemeClr val="dk1"/>
              </a:buClr>
              <a:buSzPts val="4000"/>
              <a:buFont typeface="Candara"/>
              <a:buNone/>
              <a:defRPr sz="4000" b="1" i="0" u="none" strike="noStrike" cap="none">
                <a:solidFill>
                  <a:schemeClr val="dk1"/>
                </a:solidFill>
                <a:latin typeface="Candara"/>
                <a:ea typeface="Candara"/>
                <a:cs typeface="Candara"/>
                <a:sym typeface="Candar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33" name="Google Shape;33;p4"/>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00"/>
              </a:spcBef>
              <a:spcAft>
                <a:spcPts val="0"/>
              </a:spcAft>
              <a:buClr>
                <a:srgbClr val="888888"/>
              </a:buClr>
              <a:buSzPts val="2000"/>
              <a:buFont typeface="Arial"/>
              <a:buNone/>
              <a:defRPr sz="2000" b="0" i="0" u="none" strike="noStrike" cap="none">
                <a:solidFill>
                  <a:srgbClr val="888888"/>
                </a:solidFill>
                <a:latin typeface="Candara"/>
                <a:ea typeface="Candara"/>
                <a:cs typeface="Candara"/>
                <a:sym typeface="Candara"/>
              </a:defRPr>
            </a:lvl1pPr>
            <a:lvl2pPr marL="914400" marR="0" lvl="1" indent="-228600" algn="l" rtl="0">
              <a:spcBef>
                <a:spcPts val="360"/>
              </a:spcBef>
              <a:spcAft>
                <a:spcPts val="0"/>
              </a:spcAft>
              <a:buClr>
                <a:srgbClr val="888888"/>
              </a:buClr>
              <a:buSzPts val="1800"/>
              <a:buFont typeface="Arial"/>
              <a:buNone/>
              <a:defRPr sz="1800" b="0" i="0" u="none" strike="noStrike" cap="none">
                <a:solidFill>
                  <a:srgbClr val="888888"/>
                </a:solidFill>
                <a:latin typeface="Candara"/>
                <a:ea typeface="Candara"/>
                <a:cs typeface="Candara"/>
                <a:sym typeface="Candara"/>
              </a:defRPr>
            </a:lvl2pPr>
            <a:lvl3pPr marL="1371600" marR="0" lvl="2" indent="-228600" algn="l" rtl="0">
              <a:spcBef>
                <a:spcPts val="320"/>
              </a:spcBef>
              <a:spcAft>
                <a:spcPts val="0"/>
              </a:spcAft>
              <a:buClr>
                <a:srgbClr val="888888"/>
              </a:buClr>
              <a:buSzPts val="1600"/>
              <a:buFont typeface="Arial"/>
              <a:buNone/>
              <a:defRPr sz="1600" b="0" i="0" u="none" strike="noStrike" cap="none">
                <a:solidFill>
                  <a:srgbClr val="888888"/>
                </a:solidFill>
                <a:latin typeface="Candara"/>
                <a:ea typeface="Candara"/>
                <a:cs typeface="Candara"/>
                <a:sym typeface="Candara"/>
              </a:defRPr>
            </a:lvl3pPr>
            <a:lvl4pPr marL="1828800" marR="0" lvl="3" indent="-228600" algn="l" rtl="0">
              <a:spcBef>
                <a:spcPts val="280"/>
              </a:spcBef>
              <a:spcAft>
                <a:spcPts val="0"/>
              </a:spcAft>
              <a:buClr>
                <a:srgbClr val="888888"/>
              </a:buClr>
              <a:buSzPts val="1400"/>
              <a:buFont typeface="Arial"/>
              <a:buNone/>
              <a:defRPr sz="1400" b="0" i="0" u="none" strike="noStrike" cap="none">
                <a:solidFill>
                  <a:srgbClr val="888888"/>
                </a:solidFill>
                <a:latin typeface="Candara"/>
                <a:ea typeface="Candara"/>
                <a:cs typeface="Candara"/>
                <a:sym typeface="Candara"/>
              </a:defRPr>
            </a:lvl4pPr>
            <a:lvl5pPr marL="2286000" marR="0" lvl="4" indent="-228600" algn="l" rtl="0">
              <a:spcBef>
                <a:spcPts val="280"/>
              </a:spcBef>
              <a:spcAft>
                <a:spcPts val="0"/>
              </a:spcAft>
              <a:buClr>
                <a:srgbClr val="888888"/>
              </a:buClr>
              <a:buSzPts val="1400"/>
              <a:buFont typeface="Arial"/>
              <a:buNone/>
              <a:defRPr sz="1400" b="0" i="0" u="none" strike="noStrike" cap="none">
                <a:solidFill>
                  <a:srgbClr val="888888"/>
                </a:solidFill>
                <a:latin typeface="Candara"/>
                <a:ea typeface="Candara"/>
                <a:cs typeface="Candara"/>
                <a:sym typeface="Candara"/>
              </a:defRPr>
            </a:lvl5pPr>
            <a:lvl6pPr marL="2743200" marR="0" lvl="5" indent="-228600" algn="l" rtl="0">
              <a:spcBef>
                <a:spcPts val="280"/>
              </a:spcBef>
              <a:spcAft>
                <a:spcPts val="0"/>
              </a:spcAft>
              <a:buClr>
                <a:srgbClr val="888888"/>
              </a:buClr>
              <a:buSzPts val="1400"/>
              <a:buFont typeface="Arial"/>
              <a:buNone/>
              <a:defRPr sz="1400" b="0" i="0" u="none" strike="noStrike" cap="none">
                <a:solidFill>
                  <a:srgbClr val="888888"/>
                </a:solidFill>
                <a:latin typeface="Candara"/>
                <a:ea typeface="Candara"/>
                <a:cs typeface="Candara"/>
                <a:sym typeface="Candara"/>
              </a:defRPr>
            </a:lvl6pPr>
            <a:lvl7pPr marL="3200400" marR="0" lvl="6" indent="-228600" algn="l" rtl="0">
              <a:spcBef>
                <a:spcPts val="280"/>
              </a:spcBef>
              <a:spcAft>
                <a:spcPts val="0"/>
              </a:spcAft>
              <a:buClr>
                <a:srgbClr val="888888"/>
              </a:buClr>
              <a:buSzPts val="1400"/>
              <a:buFont typeface="Arial"/>
              <a:buNone/>
              <a:defRPr sz="1400" b="0" i="0" u="none" strike="noStrike" cap="none">
                <a:solidFill>
                  <a:srgbClr val="888888"/>
                </a:solidFill>
                <a:latin typeface="Candara"/>
                <a:ea typeface="Candara"/>
                <a:cs typeface="Candara"/>
                <a:sym typeface="Candara"/>
              </a:defRPr>
            </a:lvl7pPr>
            <a:lvl8pPr marL="3657600" marR="0" lvl="7" indent="-228600" algn="l" rtl="0">
              <a:spcBef>
                <a:spcPts val="280"/>
              </a:spcBef>
              <a:spcAft>
                <a:spcPts val="0"/>
              </a:spcAft>
              <a:buClr>
                <a:srgbClr val="888888"/>
              </a:buClr>
              <a:buSzPts val="1400"/>
              <a:buFont typeface="Arial"/>
              <a:buNone/>
              <a:defRPr sz="1400" b="0" i="0" u="none" strike="noStrike" cap="none">
                <a:solidFill>
                  <a:srgbClr val="888888"/>
                </a:solidFill>
                <a:latin typeface="Candara"/>
                <a:ea typeface="Candara"/>
                <a:cs typeface="Candara"/>
                <a:sym typeface="Candara"/>
              </a:defRPr>
            </a:lvl8pPr>
            <a:lvl9pPr marL="4114800" marR="0" lvl="8" indent="-228600" algn="l" rtl="0">
              <a:spcBef>
                <a:spcPts val="280"/>
              </a:spcBef>
              <a:spcAft>
                <a:spcPts val="0"/>
              </a:spcAft>
              <a:buClr>
                <a:srgbClr val="888888"/>
              </a:buClr>
              <a:buSzPts val="1400"/>
              <a:buFont typeface="Arial"/>
              <a:buNone/>
              <a:defRPr sz="1400" b="0" i="0" u="none" strike="noStrike" cap="none">
                <a:solidFill>
                  <a:srgbClr val="888888"/>
                </a:solidFill>
                <a:latin typeface="Candara"/>
                <a:ea typeface="Candara"/>
                <a:cs typeface="Candara"/>
                <a:sym typeface="Candara"/>
              </a:defRPr>
            </a:lvl9pPr>
          </a:lstStyle>
          <a:p>
            <a:endParaRPr/>
          </a:p>
        </p:txBody>
      </p:sp>
      <p:sp>
        <p:nvSpPr>
          <p:cNvPr id="34" name="Google Shape;34;p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200"/>
              <a:buFont typeface="Candara"/>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35" name="Google Shape;35;p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36" name="Google Shape;36;p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ndara"/>
                <a:ea typeface="Candara"/>
                <a:cs typeface="Candara"/>
                <a:sym typeface="Candara"/>
              </a:defRPr>
            </a:lvl1pPr>
            <a:lvl2pPr marL="0" marR="0" lvl="1" indent="0" algn="r" rtl="0">
              <a:spcBef>
                <a:spcPts val="0"/>
              </a:spcBef>
              <a:buNone/>
              <a:defRPr sz="1200">
                <a:solidFill>
                  <a:srgbClr val="888888"/>
                </a:solidFill>
                <a:latin typeface="Candara"/>
                <a:ea typeface="Candara"/>
                <a:cs typeface="Candara"/>
                <a:sym typeface="Candara"/>
              </a:defRPr>
            </a:lvl2pPr>
            <a:lvl3pPr marL="0" marR="0" lvl="2" indent="0" algn="r" rtl="0">
              <a:spcBef>
                <a:spcPts val="0"/>
              </a:spcBef>
              <a:buNone/>
              <a:defRPr sz="1200">
                <a:solidFill>
                  <a:srgbClr val="888888"/>
                </a:solidFill>
                <a:latin typeface="Candara"/>
                <a:ea typeface="Candara"/>
                <a:cs typeface="Candara"/>
                <a:sym typeface="Candara"/>
              </a:defRPr>
            </a:lvl3pPr>
            <a:lvl4pPr marL="0" marR="0" lvl="3" indent="0" algn="r" rtl="0">
              <a:spcBef>
                <a:spcPts val="0"/>
              </a:spcBef>
              <a:buNone/>
              <a:defRPr sz="1200">
                <a:solidFill>
                  <a:srgbClr val="888888"/>
                </a:solidFill>
                <a:latin typeface="Candara"/>
                <a:ea typeface="Candara"/>
                <a:cs typeface="Candara"/>
                <a:sym typeface="Candara"/>
              </a:defRPr>
            </a:lvl4pPr>
            <a:lvl5pPr marL="0" marR="0" lvl="4" indent="0" algn="r" rtl="0">
              <a:spcBef>
                <a:spcPts val="0"/>
              </a:spcBef>
              <a:buNone/>
              <a:defRPr sz="1200">
                <a:solidFill>
                  <a:srgbClr val="888888"/>
                </a:solidFill>
                <a:latin typeface="Candara"/>
                <a:ea typeface="Candara"/>
                <a:cs typeface="Candara"/>
                <a:sym typeface="Candara"/>
              </a:defRPr>
            </a:lvl5pPr>
            <a:lvl6pPr marL="0" marR="0" lvl="5" indent="0" algn="r" rtl="0">
              <a:spcBef>
                <a:spcPts val="0"/>
              </a:spcBef>
              <a:buNone/>
              <a:defRPr sz="1200">
                <a:solidFill>
                  <a:srgbClr val="888888"/>
                </a:solidFill>
                <a:latin typeface="Candara"/>
                <a:ea typeface="Candara"/>
                <a:cs typeface="Candara"/>
                <a:sym typeface="Candara"/>
              </a:defRPr>
            </a:lvl6pPr>
            <a:lvl7pPr marL="0" marR="0" lvl="6" indent="0" algn="r" rtl="0">
              <a:spcBef>
                <a:spcPts val="0"/>
              </a:spcBef>
              <a:buNone/>
              <a:defRPr sz="1200">
                <a:solidFill>
                  <a:srgbClr val="888888"/>
                </a:solidFill>
                <a:latin typeface="Candara"/>
                <a:ea typeface="Candara"/>
                <a:cs typeface="Candara"/>
                <a:sym typeface="Candara"/>
              </a:defRPr>
            </a:lvl7pPr>
            <a:lvl8pPr marL="0" marR="0" lvl="7" indent="0" algn="r" rtl="0">
              <a:spcBef>
                <a:spcPts val="0"/>
              </a:spcBef>
              <a:buNone/>
              <a:defRPr sz="1200">
                <a:solidFill>
                  <a:srgbClr val="888888"/>
                </a:solidFill>
                <a:latin typeface="Candara"/>
                <a:ea typeface="Candara"/>
                <a:cs typeface="Candara"/>
                <a:sym typeface="Candara"/>
              </a:defRPr>
            </a:lvl8pPr>
            <a:lvl9pPr marL="0" marR="0" lvl="8" indent="0" algn="r" rtl="0">
              <a:spcBef>
                <a:spcPts val="0"/>
              </a:spcBef>
              <a:buNone/>
              <a:defRPr sz="1200">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ndara"/>
              <a:buNone/>
              <a:defRPr sz="4400" b="0" i="0" u="none" strike="noStrike" cap="none">
                <a:solidFill>
                  <a:schemeClr val="dk1"/>
                </a:solidFill>
                <a:latin typeface="Candara"/>
                <a:ea typeface="Candara"/>
                <a:cs typeface="Candara"/>
                <a:sym typeface="Candar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39" name="Google Shape;39;p5"/>
          <p:cNvSpPr txBox="1">
            <a:spLocks noGrp="1"/>
          </p:cNvSpPr>
          <p:nvPr>
            <p:ph type="body" idx="1"/>
          </p:nvPr>
        </p:nvSpPr>
        <p:spPr>
          <a:xfrm>
            <a:off x="457200" y="1600200"/>
            <a:ext cx="4038600" cy="4526100"/>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ndara"/>
                <a:ea typeface="Candara"/>
                <a:cs typeface="Candara"/>
                <a:sym typeface="Candara"/>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ndara"/>
                <a:ea typeface="Candara"/>
                <a:cs typeface="Candara"/>
                <a:sym typeface="Candara"/>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9pPr>
          </a:lstStyle>
          <a:p>
            <a:endParaRPr/>
          </a:p>
        </p:txBody>
      </p:sp>
      <p:sp>
        <p:nvSpPr>
          <p:cNvPr id="40" name="Google Shape;40;p5"/>
          <p:cNvSpPr txBox="1">
            <a:spLocks noGrp="1"/>
          </p:cNvSpPr>
          <p:nvPr>
            <p:ph type="body" idx="2"/>
          </p:nvPr>
        </p:nvSpPr>
        <p:spPr>
          <a:xfrm>
            <a:off x="4648200" y="1600200"/>
            <a:ext cx="4038600" cy="4526100"/>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ndara"/>
                <a:ea typeface="Candara"/>
                <a:cs typeface="Candara"/>
                <a:sym typeface="Candara"/>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ndara"/>
                <a:ea typeface="Candara"/>
                <a:cs typeface="Candara"/>
                <a:sym typeface="Candara"/>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9pPr>
          </a:lstStyle>
          <a:p>
            <a:endParaRPr/>
          </a:p>
        </p:txBody>
      </p:sp>
      <p:sp>
        <p:nvSpPr>
          <p:cNvPr id="41" name="Google Shape;41;p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200"/>
              <a:buFont typeface="Candara"/>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42" name="Google Shape;42;p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43" name="Google Shape;43;p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ndara"/>
                <a:ea typeface="Candara"/>
                <a:cs typeface="Candara"/>
                <a:sym typeface="Candara"/>
              </a:defRPr>
            </a:lvl1pPr>
            <a:lvl2pPr marL="0" marR="0" lvl="1" indent="0" algn="r" rtl="0">
              <a:spcBef>
                <a:spcPts val="0"/>
              </a:spcBef>
              <a:buNone/>
              <a:defRPr sz="1200">
                <a:solidFill>
                  <a:srgbClr val="888888"/>
                </a:solidFill>
                <a:latin typeface="Candara"/>
                <a:ea typeface="Candara"/>
                <a:cs typeface="Candara"/>
                <a:sym typeface="Candara"/>
              </a:defRPr>
            </a:lvl2pPr>
            <a:lvl3pPr marL="0" marR="0" lvl="2" indent="0" algn="r" rtl="0">
              <a:spcBef>
                <a:spcPts val="0"/>
              </a:spcBef>
              <a:buNone/>
              <a:defRPr sz="1200">
                <a:solidFill>
                  <a:srgbClr val="888888"/>
                </a:solidFill>
                <a:latin typeface="Candara"/>
                <a:ea typeface="Candara"/>
                <a:cs typeface="Candara"/>
                <a:sym typeface="Candara"/>
              </a:defRPr>
            </a:lvl3pPr>
            <a:lvl4pPr marL="0" marR="0" lvl="3" indent="0" algn="r" rtl="0">
              <a:spcBef>
                <a:spcPts val="0"/>
              </a:spcBef>
              <a:buNone/>
              <a:defRPr sz="1200">
                <a:solidFill>
                  <a:srgbClr val="888888"/>
                </a:solidFill>
                <a:latin typeface="Candara"/>
                <a:ea typeface="Candara"/>
                <a:cs typeface="Candara"/>
                <a:sym typeface="Candara"/>
              </a:defRPr>
            </a:lvl4pPr>
            <a:lvl5pPr marL="0" marR="0" lvl="4" indent="0" algn="r" rtl="0">
              <a:spcBef>
                <a:spcPts val="0"/>
              </a:spcBef>
              <a:buNone/>
              <a:defRPr sz="1200">
                <a:solidFill>
                  <a:srgbClr val="888888"/>
                </a:solidFill>
                <a:latin typeface="Candara"/>
                <a:ea typeface="Candara"/>
                <a:cs typeface="Candara"/>
                <a:sym typeface="Candara"/>
              </a:defRPr>
            </a:lvl5pPr>
            <a:lvl6pPr marL="0" marR="0" lvl="5" indent="0" algn="r" rtl="0">
              <a:spcBef>
                <a:spcPts val="0"/>
              </a:spcBef>
              <a:buNone/>
              <a:defRPr sz="1200">
                <a:solidFill>
                  <a:srgbClr val="888888"/>
                </a:solidFill>
                <a:latin typeface="Candara"/>
                <a:ea typeface="Candara"/>
                <a:cs typeface="Candara"/>
                <a:sym typeface="Candara"/>
              </a:defRPr>
            </a:lvl6pPr>
            <a:lvl7pPr marL="0" marR="0" lvl="6" indent="0" algn="r" rtl="0">
              <a:spcBef>
                <a:spcPts val="0"/>
              </a:spcBef>
              <a:buNone/>
              <a:defRPr sz="1200">
                <a:solidFill>
                  <a:srgbClr val="888888"/>
                </a:solidFill>
                <a:latin typeface="Candara"/>
                <a:ea typeface="Candara"/>
                <a:cs typeface="Candara"/>
                <a:sym typeface="Candara"/>
              </a:defRPr>
            </a:lvl7pPr>
            <a:lvl8pPr marL="0" marR="0" lvl="7" indent="0" algn="r" rtl="0">
              <a:spcBef>
                <a:spcPts val="0"/>
              </a:spcBef>
              <a:buNone/>
              <a:defRPr sz="1200">
                <a:solidFill>
                  <a:srgbClr val="888888"/>
                </a:solidFill>
                <a:latin typeface="Candara"/>
                <a:ea typeface="Candara"/>
                <a:cs typeface="Candara"/>
                <a:sym typeface="Candara"/>
              </a:defRPr>
            </a:lvl8pPr>
            <a:lvl9pPr marL="0" marR="0" lvl="8" indent="0" algn="r" rtl="0">
              <a:spcBef>
                <a:spcPts val="0"/>
              </a:spcBef>
              <a:buNone/>
              <a:defRPr sz="1200">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ndara"/>
              <a:buNone/>
              <a:defRPr sz="4400" b="0" i="0" u="none" strike="noStrike" cap="none">
                <a:solidFill>
                  <a:schemeClr val="dk1"/>
                </a:solidFill>
                <a:latin typeface="Candara"/>
                <a:ea typeface="Candara"/>
                <a:cs typeface="Candara"/>
                <a:sym typeface="Candar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6" name="Google Shape;46;p6"/>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ndara"/>
                <a:ea typeface="Candara"/>
                <a:cs typeface="Candara"/>
                <a:sym typeface="Candara"/>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ndara"/>
                <a:ea typeface="Candara"/>
                <a:cs typeface="Candara"/>
                <a:sym typeface="Candara"/>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ndara"/>
                <a:ea typeface="Candara"/>
                <a:cs typeface="Candara"/>
                <a:sym typeface="Candara"/>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9pPr>
          </a:lstStyle>
          <a:p>
            <a:endParaRPr/>
          </a:p>
        </p:txBody>
      </p:sp>
      <p:sp>
        <p:nvSpPr>
          <p:cNvPr id="47" name="Google Shape;47;p6"/>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ndara"/>
                <a:ea typeface="Candara"/>
                <a:cs typeface="Candara"/>
                <a:sym typeface="Candara"/>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9pPr>
          </a:lstStyle>
          <a:p>
            <a:endParaRPr/>
          </a:p>
        </p:txBody>
      </p:sp>
      <p:sp>
        <p:nvSpPr>
          <p:cNvPr id="48" name="Google Shape;48;p6"/>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ndara"/>
                <a:ea typeface="Candara"/>
                <a:cs typeface="Candara"/>
                <a:sym typeface="Candara"/>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ndara"/>
                <a:ea typeface="Candara"/>
                <a:cs typeface="Candara"/>
                <a:sym typeface="Candara"/>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ndara"/>
                <a:ea typeface="Candara"/>
                <a:cs typeface="Candara"/>
                <a:sym typeface="Candara"/>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ndara"/>
                <a:ea typeface="Candara"/>
                <a:cs typeface="Candara"/>
                <a:sym typeface="Candara"/>
              </a:defRPr>
            </a:lvl9pPr>
          </a:lstStyle>
          <a:p>
            <a:endParaRPr/>
          </a:p>
        </p:txBody>
      </p:sp>
      <p:sp>
        <p:nvSpPr>
          <p:cNvPr id="49" name="Google Shape;49;p6"/>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ndara"/>
                <a:ea typeface="Candara"/>
                <a:cs typeface="Candara"/>
                <a:sym typeface="Candara"/>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ndara"/>
                <a:ea typeface="Candara"/>
                <a:cs typeface="Candara"/>
                <a:sym typeface="Candara"/>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ndara"/>
                <a:ea typeface="Candara"/>
                <a:cs typeface="Candara"/>
                <a:sym typeface="Candara"/>
              </a:defRPr>
            </a:lvl9pPr>
          </a:lstStyle>
          <a:p>
            <a:endParaRPr/>
          </a:p>
        </p:txBody>
      </p:sp>
      <p:sp>
        <p:nvSpPr>
          <p:cNvPr id="50" name="Google Shape;50;p6"/>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200"/>
              <a:buFont typeface="Candara"/>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51" name="Google Shape;51;p6"/>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52" name="Google Shape;52;p6"/>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ndara"/>
                <a:ea typeface="Candara"/>
                <a:cs typeface="Candara"/>
                <a:sym typeface="Candara"/>
              </a:defRPr>
            </a:lvl1pPr>
            <a:lvl2pPr marL="0" marR="0" lvl="1" indent="0" algn="r" rtl="0">
              <a:spcBef>
                <a:spcPts val="0"/>
              </a:spcBef>
              <a:buNone/>
              <a:defRPr sz="1200">
                <a:solidFill>
                  <a:srgbClr val="888888"/>
                </a:solidFill>
                <a:latin typeface="Candara"/>
                <a:ea typeface="Candara"/>
                <a:cs typeface="Candara"/>
                <a:sym typeface="Candara"/>
              </a:defRPr>
            </a:lvl2pPr>
            <a:lvl3pPr marL="0" marR="0" lvl="2" indent="0" algn="r" rtl="0">
              <a:spcBef>
                <a:spcPts val="0"/>
              </a:spcBef>
              <a:buNone/>
              <a:defRPr sz="1200">
                <a:solidFill>
                  <a:srgbClr val="888888"/>
                </a:solidFill>
                <a:latin typeface="Candara"/>
                <a:ea typeface="Candara"/>
                <a:cs typeface="Candara"/>
                <a:sym typeface="Candara"/>
              </a:defRPr>
            </a:lvl3pPr>
            <a:lvl4pPr marL="0" marR="0" lvl="3" indent="0" algn="r" rtl="0">
              <a:spcBef>
                <a:spcPts val="0"/>
              </a:spcBef>
              <a:buNone/>
              <a:defRPr sz="1200">
                <a:solidFill>
                  <a:srgbClr val="888888"/>
                </a:solidFill>
                <a:latin typeface="Candara"/>
                <a:ea typeface="Candara"/>
                <a:cs typeface="Candara"/>
                <a:sym typeface="Candara"/>
              </a:defRPr>
            </a:lvl4pPr>
            <a:lvl5pPr marL="0" marR="0" lvl="4" indent="0" algn="r" rtl="0">
              <a:spcBef>
                <a:spcPts val="0"/>
              </a:spcBef>
              <a:buNone/>
              <a:defRPr sz="1200">
                <a:solidFill>
                  <a:srgbClr val="888888"/>
                </a:solidFill>
                <a:latin typeface="Candara"/>
                <a:ea typeface="Candara"/>
                <a:cs typeface="Candara"/>
                <a:sym typeface="Candara"/>
              </a:defRPr>
            </a:lvl5pPr>
            <a:lvl6pPr marL="0" marR="0" lvl="5" indent="0" algn="r" rtl="0">
              <a:spcBef>
                <a:spcPts val="0"/>
              </a:spcBef>
              <a:buNone/>
              <a:defRPr sz="1200">
                <a:solidFill>
                  <a:srgbClr val="888888"/>
                </a:solidFill>
                <a:latin typeface="Candara"/>
                <a:ea typeface="Candara"/>
                <a:cs typeface="Candara"/>
                <a:sym typeface="Candara"/>
              </a:defRPr>
            </a:lvl6pPr>
            <a:lvl7pPr marL="0" marR="0" lvl="6" indent="0" algn="r" rtl="0">
              <a:spcBef>
                <a:spcPts val="0"/>
              </a:spcBef>
              <a:buNone/>
              <a:defRPr sz="1200">
                <a:solidFill>
                  <a:srgbClr val="888888"/>
                </a:solidFill>
                <a:latin typeface="Candara"/>
                <a:ea typeface="Candara"/>
                <a:cs typeface="Candara"/>
                <a:sym typeface="Candara"/>
              </a:defRPr>
            </a:lvl7pPr>
            <a:lvl8pPr marL="0" marR="0" lvl="7" indent="0" algn="r" rtl="0">
              <a:spcBef>
                <a:spcPts val="0"/>
              </a:spcBef>
              <a:buNone/>
              <a:defRPr sz="1200">
                <a:solidFill>
                  <a:srgbClr val="888888"/>
                </a:solidFill>
                <a:latin typeface="Candara"/>
                <a:ea typeface="Candara"/>
                <a:cs typeface="Candara"/>
                <a:sym typeface="Candara"/>
              </a:defRPr>
            </a:lvl8pPr>
            <a:lvl9pPr marL="0" marR="0" lvl="8" indent="0" algn="r" rtl="0">
              <a:spcBef>
                <a:spcPts val="0"/>
              </a:spcBef>
              <a:buNone/>
              <a:defRPr sz="1200">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ndara"/>
              <a:buNone/>
              <a:defRPr sz="4400" b="0" i="0" u="none" strike="noStrike" cap="none">
                <a:solidFill>
                  <a:schemeClr val="dk1"/>
                </a:solidFill>
                <a:latin typeface="Candara"/>
                <a:ea typeface="Candara"/>
                <a:cs typeface="Candara"/>
                <a:sym typeface="Candar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5" name="Google Shape;55;p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200"/>
              <a:buFont typeface="Candara"/>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56" name="Google Shape;56;p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57" name="Google Shape;57;p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ndara"/>
                <a:ea typeface="Candara"/>
                <a:cs typeface="Candara"/>
                <a:sym typeface="Candara"/>
              </a:defRPr>
            </a:lvl1pPr>
            <a:lvl2pPr marL="0" marR="0" lvl="1" indent="0" algn="r" rtl="0">
              <a:spcBef>
                <a:spcPts val="0"/>
              </a:spcBef>
              <a:buNone/>
              <a:defRPr sz="1200">
                <a:solidFill>
                  <a:srgbClr val="888888"/>
                </a:solidFill>
                <a:latin typeface="Candara"/>
                <a:ea typeface="Candara"/>
                <a:cs typeface="Candara"/>
                <a:sym typeface="Candara"/>
              </a:defRPr>
            </a:lvl2pPr>
            <a:lvl3pPr marL="0" marR="0" lvl="2" indent="0" algn="r" rtl="0">
              <a:spcBef>
                <a:spcPts val="0"/>
              </a:spcBef>
              <a:buNone/>
              <a:defRPr sz="1200">
                <a:solidFill>
                  <a:srgbClr val="888888"/>
                </a:solidFill>
                <a:latin typeface="Candara"/>
                <a:ea typeface="Candara"/>
                <a:cs typeface="Candara"/>
                <a:sym typeface="Candara"/>
              </a:defRPr>
            </a:lvl3pPr>
            <a:lvl4pPr marL="0" marR="0" lvl="3" indent="0" algn="r" rtl="0">
              <a:spcBef>
                <a:spcPts val="0"/>
              </a:spcBef>
              <a:buNone/>
              <a:defRPr sz="1200">
                <a:solidFill>
                  <a:srgbClr val="888888"/>
                </a:solidFill>
                <a:latin typeface="Candara"/>
                <a:ea typeface="Candara"/>
                <a:cs typeface="Candara"/>
                <a:sym typeface="Candara"/>
              </a:defRPr>
            </a:lvl4pPr>
            <a:lvl5pPr marL="0" marR="0" lvl="4" indent="0" algn="r" rtl="0">
              <a:spcBef>
                <a:spcPts val="0"/>
              </a:spcBef>
              <a:buNone/>
              <a:defRPr sz="1200">
                <a:solidFill>
                  <a:srgbClr val="888888"/>
                </a:solidFill>
                <a:latin typeface="Candara"/>
                <a:ea typeface="Candara"/>
                <a:cs typeface="Candara"/>
                <a:sym typeface="Candara"/>
              </a:defRPr>
            </a:lvl5pPr>
            <a:lvl6pPr marL="0" marR="0" lvl="5" indent="0" algn="r" rtl="0">
              <a:spcBef>
                <a:spcPts val="0"/>
              </a:spcBef>
              <a:buNone/>
              <a:defRPr sz="1200">
                <a:solidFill>
                  <a:srgbClr val="888888"/>
                </a:solidFill>
                <a:latin typeface="Candara"/>
                <a:ea typeface="Candara"/>
                <a:cs typeface="Candara"/>
                <a:sym typeface="Candara"/>
              </a:defRPr>
            </a:lvl6pPr>
            <a:lvl7pPr marL="0" marR="0" lvl="6" indent="0" algn="r" rtl="0">
              <a:spcBef>
                <a:spcPts val="0"/>
              </a:spcBef>
              <a:buNone/>
              <a:defRPr sz="1200">
                <a:solidFill>
                  <a:srgbClr val="888888"/>
                </a:solidFill>
                <a:latin typeface="Candara"/>
                <a:ea typeface="Candara"/>
                <a:cs typeface="Candara"/>
                <a:sym typeface="Candara"/>
              </a:defRPr>
            </a:lvl7pPr>
            <a:lvl8pPr marL="0" marR="0" lvl="7" indent="0" algn="r" rtl="0">
              <a:spcBef>
                <a:spcPts val="0"/>
              </a:spcBef>
              <a:buNone/>
              <a:defRPr sz="1200">
                <a:solidFill>
                  <a:srgbClr val="888888"/>
                </a:solidFill>
                <a:latin typeface="Candara"/>
                <a:ea typeface="Candara"/>
                <a:cs typeface="Candara"/>
                <a:sym typeface="Candara"/>
              </a:defRPr>
            </a:lvl8pPr>
            <a:lvl9pPr marL="0" marR="0" lvl="8" indent="0" algn="r" rtl="0">
              <a:spcBef>
                <a:spcPts val="0"/>
              </a:spcBef>
              <a:buNone/>
              <a:defRPr sz="1200">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Google Shape;59;p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200"/>
              <a:buFont typeface="Candara"/>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60" name="Google Shape;60;p8"/>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61" name="Google Shape;61;p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ndara"/>
                <a:ea typeface="Candara"/>
                <a:cs typeface="Candara"/>
                <a:sym typeface="Candara"/>
              </a:defRPr>
            </a:lvl1pPr>
            <a:lvl2pPr marL="0" marR="0" lvl="1" indent="0" algn="r" rtl="0">
              <a:spcBef>
                <a:spcPts val="0"/>
              </a:spcBef>
              <a:buNone/>
              <a:defRPr sz="1200">
                <a:solidFill>
                  <a:srgbClr val="888888"/>
                </a:solidFill>
                <a:latin typeface="Candara"/>
                <a:ea typeface="Candara"/>
                <a:cs typeface="Candara"/>
                <a:sym typeface="Candara"/>
              </a:defRPr>
            </a:lvl2pPr>
            <a:lvl3pPr marL="0" marR="0" lvl="2" indent="0" algn="r" rtl="0">
              <a:spcBef>
                <a:spcPts val="0"/>
              </a:spcBef>
              <a:buNone/>
              <a:defRPr sz="1200">
                <a:solidFill>
                  <a:srgbClr val="888888"/>
                </a:solidFill>
                <a:latin typeface="Candara"/>
                <a:ea typeface="Candara"/>
                <a:cs typeface="Candara"/>
                <a:sym typeface="Candara"/>
              </a:defRPr>
            </a:lvl3pPr>
            <a:lvl4pPr marL="0" marR="0" lvl="3" indent="0" algn="r" rtl="0">
              <a:spcBef>
                <a:spcPts val="0"/>
              </a:spcBef>
              <a:buNone/>
              <a:defRPr sz="1200">
                <a:solidFill>
                  <a:srgbClr val="888888"/>
                </a:solidFill>
                <a:latin typeface="Candara"/>
                <a:ea typeface="Candara"/>
                <a:cs typeface="Candara"/>
                <a:sym typeface="Candara"/>
              </a:defRPr>
            </a:lvl4pPr>
            <a:lvl5pPr marL="0" marR="0" lvl="4" indent="0" algn="r" rtl="0">
              <a:spcBef>
                <a:spcPts val="0"/>
              </a:spcBef>
              <a:buNone/>
              <a:defRPr sz="1200">
                <a:solidFill>
                  <a:srgbClr val="888888"/>
                </a:solidFill>
                <a:latin typeface="Candara"/>
                <a:ea typeface="Candara"/>
                <a:cs typeface="Candara"/>
                <a:sym typeface="Candara"/>
              </a:defRPr>
            </a:lvl5pPr>
            <a:lvl6pPr marL="0" marR="0" lvl="5" indent="0" algn="r" rtl="0">
              <a:spcBef>
                <a:spcPts val="0"/>
              </a:spcBef>
              <a:buNone/>
              <a:defRPr sz="1200">
                <a:solidFill>
                  <a:srgbClr val="888888"/>
                </a:solidFill>
                <a:latin typeface="Candara"/>
                <a:ea typeface="Candara"/>
                <a:cs typeface="Candara"/>
                <a:sym typeface="Candara"/>
              </a:defRPr>
            </a:lvl6pPr>
            <a:lvl7pPr marL="0" marR="0" lvl="6" indent="0" algn="r" rtl="0">
              <a:spcBef>
                <a:spcPts val="0"/>
              </a:spcBef>
              <a:buNone/>
              <a:defRPr sz="1200">
                <a:solidFill>
                  <a:srgbClr val="888888"/>
                </a:solidFill>
                <a:latin typeface="Candara"/>
                <a:ea typeface="Candara"/>
                <a:cs typeface="Candara"/>
                <a:sym typeface="Candara"/>
              </a:defRPr>
            </a:lvl7pPr>
            <a:lvl8pPr marL="0" marR="0" lvl="7" indent="0" algn="r" rtl="0">
              <a:spcBef>
                <a:spcPts val="0"/>
              </a:spcBef>
              <a:buNone/>
              <a:defRPr sz="1200">
                <a:solidFill>
                  <a:srgbClr val="888888"/>
                </a:solidFill>
                <a:latin typeface="Candara"/>
                <a:ea typeface="Candara"/>
                <a:cs typeface="Candara"/>
                <a:sym typeface="Candara"/>
              </a:defRPr>
            </a:lvl8pPr>
            <a:lvl9pPr marL="0" marR="0" lvl="8" indent="0" algn="r" rtl="0">
              <a:spcBef>
                <a:spcPts val="0"/>
              </a:spcBef>
              <a:buNone/>
              <a:defRPr sz="1200">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2"/>
        <p:cNvGrpSpPr/>
        <p:nvPr/>
      </p:nvGrpSpPr>
      <p:grpSpPr>
        <a:xfrm>
          <a:off x="0" y="0"/>
          <a:ext cx="0" cy="0"/>
          <a:chOff x="0" y="0"/>
          <a:chExt cx="0" cy="0"/>
        </a:xfrm>
      </p:grpSpPr>
      <p:sp>
        <p:nvSpPr>
          <p:cNvPr id="63" name="Google Shape;63;p9"/>
          <p:cNvSpPr txBox="1">
            <a:spLocks noGrp="1"/>
          </p:cNvSpPr>
          <p:nvPr>
            <p:ph type="title"/>
          </p:nvPr>
        </p:nvSpPr>
        <p:spPr>
          <a:xfrm>
            <a:off x="457200" y="273050"/>
            <a:ext cx="3008400" cy="11619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Clr>
                <a:schemeClr val="dk1"/>
              </a:buClr>
              <a:buSzPts val="2000"/>
              <a:buFont typeface="Candara"/>
              <a:buNone/>
              <a:defRPr sz="2000" b="1" i="0" u="none" strike="noStrike" cap="none">
                <a:solidFill>
                  <a:schemeClr val="dk1"/>
                </a:solidFill>
                <a:latin typeface="Candara"/>
                <a:ea typeface="Candara"/>
                <a:cs typeface="Candara"/>
                <a:sym typeface="Candar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4" name="Google Shape;64;p9"/>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ndara"/>
                <a:ea typeface="Candara"/>
                <a:cs typeface="Candara"/>
                <a:sym typeface="Candar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ndara"/>
                <a:ea typeface="Candara"/>
                <a:cs typeface="Candara"/>
                <a:sym typeface="Candar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ndara"/>
                <a:ea typeface="Candara"/>
                <a:cs typeface="Candara"/>
                <a:sym typeface="Candar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9pPr>
          </a:lstStyle>
          <a:p>
            <a:endParaRPr/>
          </a:p>
        </p:txBody>
      </p:sp>
      <p:sp>
        <p:nvSpPr>
          <p:cNvPr id="65" name="Google Shape;65;p9"/>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ndara"/>
                <a:ea typeface="Candara"/>
                <a:cs typeface="Candara"/>
                <a:sym typeface="Candara"/>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ndara"/>
                <a:ea typeface="Candara"/>
                <a:cs typeface="Candara"/>
                <a:sym typeface="Candara"/>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ndara"/>
                <a:ea typeface="Candara"/>
                <a:cs typeface="Candara"/>
                <a:sym typeface="Candara"/>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9pPr>
          </a:lstStyle>
          <a:p>
            <a:endParaRPr/>
          </a:p>
        </p:txBody>
      </p:sp>
      <p:sp>
        <p:nvSpPr>
          <p:cNvPr id="66" name="Google Shape;66;p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200"/>
              <a:buFont typeface="Candara"/>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67" name="Google Shape;67;p9"/>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68" name="Google Shape;68;p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ndara"/>
                <a:ea typeface="Candara"/>
                <a:cs typeface="Candara"/>
                <a:sym typeface="Candara"/>
              </a:defRPr>
            </a:lvl1pPr>
            <a:lvl2pPr marL="0" marR="0" lvl="1" indent="0" algn="r" rtl="0">
              <a:spcBef>
                <a:spcPts val="0"/>
              </a:spcBef>
              <a:buNone/>
              <a:defRPr sz="1200">
                <a:solidFill>
                  <a:srgbClr val="888888"/>
                </a:solidFill>
                <a:latin typeface="Candara"/>
                <a:ea typeface="Candara"/>
                <a:cs typeface="Candara"/>
                <a:sym typeface="Candara"/>
              </a:defRPr>
            </a:lvl2pPr>
            <a:lvl3pPr marL="0" marR="0" lvl="2" indent="0" algn="r" rtl="0">
              <a:spcBef>
                <a:spcPts val="0"/>
              </a:spcBef>
              <a:buNone/>
              <a:defRPr sz="1200">
                <a:solidFill>
                  <a:srgbClr val="888888"/>
                </a:solidFill>
                <a:latin typeface="Candara"/>
                <a:ea typeface="Candara"/>
                <a:cs typeface="Candara"/>
                <a:sym typeface="Candara"/>
              </a:defRPr>
            </a:lvl3pPr>
            <a:lvl4pPr marL="0" marR="0" lvl="3" indent="0" algn="r" rtl="0">
              <a:spcBef>
                <a:spcPts val="0"/>
              </a:spcBef>
              <a:buNone/>
              <a:defRPr sz="1200">
                <a:solidFill>
                  <a:srgbClr val="888888"/>
                </a:solidFill>
                <a:latin typeface="Candara"/>
                <a:ea typeface="Candara"/>
                <a:cs typeface="Candara"/>
                <a:sym typeface="Candara"/>
              </a:defRPr>
            </a:lvl4pPr>
            <a:lvl5pPr marL="0" marR="0" lvl="4" indent="0" algn="r" rtl="0">
              <a:spcBef>
                <a:spcPts val="0"/>
              </a:spcBef>
              <a:buNone/>
              <a:defRPr sz="1200">
                <a:solidFill>
                  <a:srgbClr val="888888"/>
                </a:solidFill>
                <a:latin typeface="Candara"/>
                <a:ea typeface="Candara"/>
                <a:cs typeface="Candara"/>
                <a:sym typeface="Candara"/>
              </a:defRPr>
            </a:lvl5pPr>
            <a:lvl6pPr marL="0" marR="0" lvl="5" indent="0" algn="r" rtl="0">
              <a:spcBef>
                <a:spcPts val="0"/>
              </a:spcBef>
              <a:buNone/>
              <a:defRPr sz="1200">
                <a:solidFill>
                  <a:srgbClr val="888888"/>
                </a:solidFill>
                <a:latin typeface="Candara"/>
                <a:ea typeface="Candara"/>
                <a:cs typeface="Candara"/>
                <a:sym typeface="Candara"/>
              </a:defRPr>
            </a:lvl6pPr>
            <a:lvl7pPr marL="0" marR="0" lvl="6" indent="0" algn="r" rtl="0">
              <a:spcBef>
                <a:spcPts val="0"/>
              </a:spcBef>
              <a:buNone/>
              <a:defRPr sz="1200">
                <a:solidFill>
                  <a:srgbClr val="888888"/>
                </a:solidFill>
                <a:latin typeface="Candara"/>
                <a:ea typeface="Candara"/>
                <a:cs typeface="Candara"/>
                <a:sym typeface="Candara"/>
              </a:defRPr>
            </a:lvl7pPr>
            <a:lvl8pPr marL="0" marR="0" lvl="7" indent="0" algn="r" rtl="0">
              <a:spcBef>
                <a:spcPts val="0"/>
              </a:spcBef>
              <a:buNone/>
              <a:defRPr sz="1200">
                <a:solidFill>
                  <a:srgbClr val="888888"/>
                </a:solidFill>
                <a:latin typeface="Candara"/>
                <a:ea typeface="Candara"/>
                <a:cs typeface="Candara"/>
                <a:sym typeface="Candara"/>
              </a:defRPr>
            </a:lvl8pPr>
            <a:lvl9pPr marL="0" marR="0" lvl="8" indent="0" algn="r" rtl="0">
              <a:spcBef>
                <a:spcPts val="0"/>
              </a:spcBef>
              <a:buNone/>
              <a:defRPr sz="1200">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9"/>
        <p:cNvGrpSpPr/>
        <p:nvPr/>
      </p:nvGrpSpPr>
      <p:grpSpPr>
        <a:xfrm>
          <a:off x="0" y="0"/>
          <a:ext cx="0" cy="0"/>
          <a:chOff x="0" y="0"/>
          <a:chExt cx="0" cy="0"/>
        </a:xfrm>
      </p:grpSpPr>
      <p:sp>
        <p:nvSpPr>
          <p:cNvPr id="70" name="Google Shape;70;p10"/>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Clr>
                <a:schemeClr val="dk1"/>
              </a:buClr>
              <a:buSzPts val="2000"/>
              <a:buFont typeface="Candara"/>
              <a:buNone/>
              <a:defRPr sz="2000" b="1" i="0" u="none" strike="noStrike" cap="none">
                <a:solidFill>
                  <a:schemeClr val="dk1"/>
                </a:solidFill>
                <a:latin typeface="Candara"/>
                <a:ea typeface="Candara"/>
                <a:cs typeface="Candara"/>
                <a:sym typeface="Candar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1" name="Google Shape;71;p10"/>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ndara"/>
                <a:ea typeface="Candara"/>
                <a:cs typeface="Candara"/>
                <a:sym typeface="Candara"/>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ndara"/>
                <a:ea typeface="Candara"/>
                <a:cs typeface="Candara"/>
                <a:sym typeface="Candara"/>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ndara"/>
                <a:ea typeface="Candara"/>
                <a:cs typeface="Candara"/>
                <a:sym typeface="Candara"/>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ndara"/>
                <a:ea typeface="Candara"/>
                <a:cs typeface="Candara"/>
                <a:sym typeface="Candara"/>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ndara"/>
                <a:ea typeface="Candara"/>
                <a:cs typeface="Candara"/>
                <a:sym typeface="Candara"/>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ndara"/>
                <a:ea typeface="Candara"/>
                <a:cs typeface="Candara"/>
                <a:sym typeface="Candara"/>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ndara"/>
                <a:ea typeface="Candara"/>
                <a:cs typeface="Candara"/>
                <a:sym typeface="Candara"/>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ndara"/>
                <a:ea typeface="Candara"/>
                <a:cs typeface="Candara"/>
                <a:sym typeface="Candara"/>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ndara"/>
                <a:ea typeface="Candara"/>
                <a:cs typeface="Candara"/>
                <a:sym typeface="Candara"/>
              </a:defRPr>
            </a:lvl9pPr>
          </a:lstStyle>
          <a:p>
            <a:endParaRPr/>
          </a:p>
        </p:txBody>
      </p:sp>
      <p:sp>
        <p:nvSpPr>
          <p:cNvPr id="72" name="Google Shape;72;p10"/>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ndara"/>
                <a:ea typeface="Candara"/>
                <a:cs typeface="Candara"/>
                <a:sym typeface="Candara"/>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ndara"/>
                <a:ea typeface="Candara"/>
                <a:cs typeface="Candara"/>
                <a:sym typeface="Candara"/>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ndara"/>
                <a:ea typeface="Candara"/>
                <a:cs typeface="Candara"/>
                <a:sym typeface="Candara"/>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ndara"/>
                <a:ea typeface="Candara"/>
                <a:cs typeface="Candara"/>
                <a:sym typeface="Candara"/>
              </a:defRPr>
            </a:lvl9pPr>
          </a:lstStyle>
          <a:p>
            <a:endParaRPr/>
          </a:p>
        </p:txBody>
      </p:sp>
      <p:sp>
        <p:nvSpPr>
          <p:cNvPr id="73" name="Google Shape;73;p10"/>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200"/>
              <a:buFont typeface="Candara"/>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74" name="Google Shape;74;p10"/>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75" name="Google Shape;75;p1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ndara"/>
                <a:ea typeface="Candara"/>
                <a:cs typeface="Candara"/>
                <a:sym typeface="Candara"/>
              </a:defRPr>
            </a:lvl1pPr>
            <a:lvl2pPr marL="0" marR="0" lvl="1" indent="0" algn="r" rtl="0">
              <a:spcBef>
                <a:spcPts val="0"/>
              </a:spcBef>
              <a:buNone/>
              <a:defRPr sz="1200">
                <a:solidFill>
                  <a:srgbClr val="888888"/>
                </a:solidFill>
                <a:latin typeface="Candara"/>
                <a:ea typeface="Candara"/>
                <a:cs typeface="Candara"/>
                <a:sym typeface="Candara"/>
              </a:defRPr>
            </a:lvl2pPr>
            <a:lvl3pPr marL="0" marR="0" lvl="2" indent="0" algn="r" rtl="0">
              <a:spcBef>
                <a:spcPts val="0"/>
              </a:spcBef>
              <a:buNone/>
              <a:defRPr sz="1200">
                <a:solidFill>
                  <a:srgbClr val="888888"/>
                </a:solidFill>
                <a:latin typeface="Candara"/>
                <a:ea typeface="Candara"/>
                <a:cs typeface="Candara"/>
                <a:sym typeface="Candara"/>
              </a:defRPr>
            </a:lvl3pPr>
            <a:lvl4pPr marL="0" marR="0" lvl="3" indent="0" algn="r" rtl="0">
              <a:spcBef>
                <a:spcPts val="0"/>
              </a:spcBef>
              <a:buNone/>
              <a:defRPr sz="1200">
                <a:solidFill>
                  <a:srgbClr val="888888"/>
                </a:solidFill>
                <a:latin typeface="Candara"/>
                <a:ea typeface="Candara"/>
                <a:cs typeface="Candara"/>
                <a:sym typeface="Candara"/>
              </a:defRPr>
            </a:lvl4pPr>
            <a:lvl5pPr marL="0" marR="0" lvl="4" indent="0" algn="r" rtl="0">
              <a:spcBef>
                <a:spcPts val="0"/>
              </a:spcBef>
              <a:buNone/>
              <a:defRPr sz="1200">
                <a:solidFill>
                  <a:srgbClr val="888888"/>
                </a:solidFill>
                <a:latin typeface="Candara"/>
                <a:ea typeface="Candara"/>
                <a:cs typeface="Candara"/>
                <a:sym typeface="Candara"/>
              </a:defRPr>
            </a:lvl5pPr>
            <a:lvl6pPr marL="0" marR="0" lvl="5" indent="0" algn="r" rtl="0">
              <a:spcBef>
                <a:spcPts val="0"/>
              </a:spcBef>
              <a:buNone/>
              <a:defRPr sz="1200">
                <a:solidFill>
                  <a:srgbClr val="888888"/>
                </a:solidFill>
                <a:latin typeface="Candara"/>
                <a:ea typeface="Candara"/>
                <a:cs typeface="Candara"/>
                <a:sym typeface="Candara"/>
              </a:defRPr>
            </a:lvl6pPr>
            <a:lvl7pPr marL="0" marR="0" lvl="6" indent="0" algn="r" rtl="0">
              <a:spcBef>
                <a:spcPts val="0"/>
              </a:spcBef>
              <a:buNone/>
              <a:defRPr sz="1200">
                <a:solidFill>
                  <a:srgbClr val="888888"/>
                </a:solidFill>
                <a:latin typeface="Candara"/>
                <a:ea typeface="Candara"/>
                <a:cs typeface="Candara"/>
                <a:sym typeface="Candara"/>
              </a:defRPr>
            </a:lvl7pPr>
            <a:lvl8pPr marL="0" marR="0" lvl="7" indent="0" algn="r" rtl="0">
              <a:spcBef>
                <a:spcPts val="0"/>
              </a:spcBef>
              <a:buNone/>
              <a:defRPr sz="1200">
                <a:solidFill>
                  <a:srgbClr val="888888"/>
                </a:solidFill>
                <a:latin typeface="Candara"/>
                <a:ea typeface="Candara"/>
                <a:cs typeface="Candara"/>
                <a:sym typeface="Candara"/>
              </a:defRPr>
            </a:lvl8pPr>
            <a:lvl9pPr marL="0" marR="0" lvl="8" indent="0" algn="r" rtl="0">
              <a:spcBef>
                <a:spcPts val="0"/>
              </a:spcBef>
              <a:buNone/>
              <a:defRPr sz="1200">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9CFF">
            <a:alpha val="8079"/>
          </a:srgbClr>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ndara"/>
              <a:buNone/>
              <a:defRPr sz="4400" b="0" i="0" u="none" strike="noStrike" cap="none">
                <a:solidFill>
                  <a:schemeClr val="dk1"/>
                </a:solidFill>
                <a:latin typeface="Candara"/>
                <a:ea typeface="Candara"/>
                <a:cs typeface="Candara"/>
                <a:sym typeface="Candar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ndara"/>
                <a:ea typeface="Candara"/>
                <a:cs typeface="Candara"/>
                <a:sym typeface="Candar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ndara"/>
                <a:ea typeface="Candara"/>
                <a:cs typeface="Candara"/>
                <a:sym typeface="Candar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ndara"/>
                <a:ea typeface="Candara"/>
                <a:cs typeface="Candara"/>
                <a:sym typeface="Candar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ndara"/>
                <a:ea typeface="Candara"/>
                <a:cs typeface="Candara"/>
                <a:sym typeface="Candara"/>
              </a:defRPr>
            </a:lvl9pPr>
          </a:lstStyle>
          <a:p>
            <a:endParaRPr/>
          </a:p>
        </p:txBody>
      </p:sp>
      <p:sp>
        <p:nvSpPr>
          <p:cNvPr id="12" name="Google Shape;12;p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13" name="Google Shape;13;p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14" name="Google Shape;14;p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ndara"/>
                <a:ea typeface="Candara"/>
                <a:cs typeface="Candara"/>
                <a:sym typeface="Candara"/>
              </a:defRPr>
            </a:lvl1pPr>
            <a:lvl2pPr marL="0" marR="0" lvl="1" indent="0" algn="r" rtl="0">
              <a:spcBef>
                <a:spcPts val="0"/>
              </a:spcBef>
              <a:buNone/>
              <a:defRPr sz="1200" b="0" i="0" u="none" strike="noStrike" cap="none">
                <a:solidFill>
                  <a:srgbClr val="888888"/>
                </a:solidFill>
                <a:latin typeface="Candara"/>
                <a:ea typeface="Candara"/>
                <a:cs typeface="Candara"/>
                <a:sym typeface="Candara"/>
              </a:defRPr>
            </a:lvl2pPr>
            <a:lvl3pPr marL="0" marR="0" lvl="2" indent="0" algn="r" rtl="0">
              <a:spcBef>
                <a:spcPts val="0"/>
              </a:spcBef>
              <a:buNone/>
              <a:defRPr sz="1200" b="0" i="0" u="none" strike="noStrike" cap="none">
                <a:solidFill>
                  <a:srgbClr val="888888"/>
                </a:solidFill>
                <a:latin typeface="Candara"/>
                <a:ea typeface="Candara"/>
                <a:cs typeface="Candara"/>
                <a:sym typeface="Candara"/>
              </a:defRPr>
            </a:lvl3pPr>
            <a:lvl4pPr marL="0" marR="0" lvl="3" indent="0" algn="r" rtl="0">
              <a:spcBef>
                <a:spcPts val="0"/>
              </a:spcBef>
              <a:buNone/>
              <a:defRPr sz="1200" b="0" i="0" u="none" strike="noStrike" cap="none">
                <a:solidFill>
                  <a:srgbClr val="888888"/>
                </a:solidFill>
                <a:latin typeface="Candara"/>
                <a:ea typeface="Candara"/>
                <a:cs typeface="Candara"/>
                <a:sym typeface="Candara"/>
              </a:defRPr>
            </a:lvl4pPr>
            <a:lvl5pPr marL="0" marR="0" lvl="4" indent="0" algn="r" rtl="0">
              <a:spcBef>
                <a:spcPts val="0"/>
              </a:spcBef>
              <a:buNone/>
              <a:defRPr sz="1200" b="0" i="0" u="none" strike="noStrike" cap="none">
                <a:solidFill>
                  <a:srgbClr val="888888"/>
                </a:solidFill>
                <a:latin typeface="Candara"/>
                <a:ea typeface="Candara"/>
                <a:cs typeface="Candara"/>
                <a:sym typeface="Candara"/>
              </a:defRPr>
            </a:lvl5pPr>
            <a:lvl6pPr marL="0" marR="0" lvl="5" indent="0" algn="r" rtl="0">
              <a:spcBef>
                <a:spcPts val="0"/>
              </a:spcBef>
              <a:buNone/>
              <a:defRPr sz="1200" b="0" i="0" u="none" strike="noStrike" cap="none">
                <a:solidFill>
                  <a:srgbClr val="888888"/>
                </a:solidFill>
                <a:latin typeface="Candara"/>
                <a:ea typeface="Candara"/>
                <a:cs typeface="Candara"/>
                <a:sym typeface="Candara"/>
              </a:defRPr>
            </a:lvl6pPr>
            <a:lvl7pPr marL="0" marR="0" lvl="6" indent="0" algn="r" rtl="0">
              <a:spcBef>
                <a:spcPts val="0"/>
              </a:spcBef>
              <a:buNone/>
              <a:defRPr sz="1200" b="0" i="0" u="none" strike="noStrike" cap="none">
                <a:solidFill>
                  <a:srgbClr val="888888"/>
                </a:solidFill>
                <a:latin typeface="Candara"/>
                <a:ea typeface="Candara"/>
                <a:cs typeface="Candara"/>
                <a:sym typeface="Candara"/>
              </a:defRPr>
            </a:lvl7pPr>
            <a:lvl8pPr marL="0" marR="0" lvl="7" indent="0" algn="r" rtl="0">
              <a:spcBef>
                <a:spcPts val="0"/>
              </a:spcBef>
              <a:buNone/>
              <a:defRPr sz="1200" b="0" i="0" u="none" strike="noStrike" cap="none">
                <a:solidFill>
                  <a:srgbClr val="888888"/>
                </a:solidFill>
                <a:latin typeface="Candara"/>
                <a:ea typeface="Candara"/>
                <a:cs typeface="Candara"/>
                <a:sym typeface="Candara"/>
              </a:defRPr>
            </a:lvl8pPr>
            <a:lvl9pPr marL="0" marR="0" lvl="8" indent="0" algn="r" rtl="0">
              <a:spcBef>
                <a:spcPts val="0"/>
              </a:spcBef>
              <a:buNone/>
              <a:defRPr sz="1200" b="0" i="0" u="none" strike="noStrike" cap="none">
                <a:solidFill>
                  <a:srgbClr val="888888"/>
                </a:solidFill>
                <a:latin typeface="Candara"/>
                <a:ea typeface="Candara"/>
                <a:cs typeface="Candara"/>
                <a:sym typeface="Candara"/>
              </a:defRPr>
            </a:lvl9pPr>
          </a:lstStyle>
          <a:p>
            <a:pPr marL="0" lvl="0" indent="0" algn="r" rtl="0">
              <a:spcBef>
                <a:spcPts val="0"/>
              </a:spcBef>
              <a:spcAft>
                <a:spcPts val="0"/>
              </a:spcAft>
              <a:buNone/>
            </a:pPr>
            <a:fld id="{00000000-1234-1234-1234-123412341234}" type="slidenum">
              <a:rPr lang="en-US"/>
              <a:t>‹#›</a:t>
            </a:fld>
            <a:endParaRPr/>
          </a:p>
        </p:txBody>
      </p:sp>
      <p:cxnSp>
        <p:nvCxnSpPr>
          <p:cNvPr id="15" name="Google Shape;15;p1"/>
          <p:cNvCxnSpPr/>
          <p:nvPr/>
        </p:nvCxnSpPr>
        <p:spPr>
          <a:xfrm>
            <a:off x="152400" y="6248400"/>
            <a:ext cx="7848600" cy="0"/>
          </a:xfrm>
          <a:prstGeom prst="straightConnector1">
            <a:avLst/>
          </a:prstGeom>
          <a:noFill/>
          <a:ln w="38100" cap="flat" cmpd="sng">
            <a:solidFill>
              <a:srgbClr val="07DC01"/>
            </a:solidFill>
            <a:prstDash val="solid"/>
            <a:round/>
            <a:headEnd type="none" w="sm" len="sm"/>
            <a:tailEnd type="none" w="sm" len="sm"/>
          </a:ln>
          <a:effectLst>
            <a:outerShdw blurRad="40000" dist="23000" dir="5400000" rotWithShape="0">
              <a:srgbClr val="000000">
                <a:alpha val="34900"/>
              </a:srgbClr>
            </a:outerShdw>
          </a:effectLst>
        </p:spPr>
      </p:cxnSp>
      <p:cxnSp>
        <p:nvCxnSpPr>
          <p:cNvPr id="16" name="Google Shape;16;p1"/>
          <p:cNvCxnSpPr/>
          <p:nvPr/>
        </p:nvCxnSpPr>
        <p:spPr>
          <a:xfrm>
            <a:off x="152400" y="6172200"/>
            <a:ext cx="7772400" cy="0"/>
          </a:xfrm>
          <a:prstGeom prst="straightConnector1">
            <a:avLst/>
          </a:prstGeom>
          <a:noFill/>
          <a:ln w="38100" cap="flat" cmpd="sng">
            <a:solidFill>
              <a:srgbClr val="58B12A"/>
            </a:solidFill>
            <a:prstDash val="solid"/>
            <a:round/>
            <a:headEnd type="none" w="sm" len="sm"/>
            <a:tailEnd type="none" w="sm" len="sm"/>
          </a:ln>
          <a:effectLst>
            <a:outerShdw blurRad="40000" dist="23000" dir="5400000" rotWithShape="0">
              <a:srgbClr val="000000">
                <a:alpha val="34900"/>
              </a:srgbClr>
            </a:outerShdw>
          </a:effectLst>
        </p:spPr>
      </p:cxnSp>
      <p:cxnSp>
        <p:nvCxnSpPr>
          <p:cNvPr id="17" name="Google Shape;17;p1"/>
          <p:cNvCxnSpPr/>
          <p:nvPr/>
        </p:nvCxnSpPr>
        <p:spPr>
          <a:xfrm>
            <a:off x="152400" y="6324600"/>
            <a:ext cx="7924800" cy="0"/>
          </a:xfrm>
          <a:prstGeom prst="straightConnector1">
            <a:avLst/>
          </a:prstGeom>
          <a:noFill/>
          <a:ln w="38100" cap="flat" cmpd="sng">
            <a:solidFill>
              <a:srgbClr val="C8F3FF"/>
            </a:solidFill>
            <a:prstDash val="solid"/>
            <a:round/>
            <a:headEnd type="none" w="sm" len="sm"/>
            <a:tailEnd type="none" w="sm" len="sm"/>
          </a:ln>
          <a:effectLst>
            <a:outerShdw blurRad="40000" dist="23000" dir="5400000" rotWithShape="0">
              <a:srgbClr val="000000">
                <a:alpha val="34900"/>
              </a:srgbClr>
            </a:outerShdw>
          </a:effectLst>
        </p:spPr>
      </p:cxnSp>
      <p:pic>
        <p:nvPicPr>
          <p:cNvPr id="18" name="Google Shape;18;p1"/>
          <p:cNvPicPr preferRelativeResize="0"/>
          <p:nvPr/>
        </p:nvPicPr>
        <p:blipFill rotWithShape="1">
          <a:blip r:embed="rId11">
            <a:alphaModFix/>
          </a:blip>
          <a:srcRect/>
          <a:stretch/>
        </p:blipFill>
        <p:spPr>
          <a:xfrm>
            <a:off x="7661924" y="5200851"/>
            <a:ext cx="1396825" cy="161269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bit.ly/portlandstickie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r>
              <a:rPr lang="en-US"/>
              <a:t>Portland; day one</a:t>
            </a:r>
            <a:endParaRPr sz="3200" b="0" i="0" u="none" strike="noStrike" cap="none">
              <a:solidFill>
                <a:srgbClr val="888888"/>
              </a:solidFill>
              <a:latin typeface="Candara"/>
              <a:ea typeface="Candara"/>
              <a:cs typeface="Candara"/>
              <a:sym typeface="Candara"/>
            </a:endParaRPr>
          </a:p>
          <a:p>
            <a:pPr marL="0" marR="0" lvl="0" indent="0" algn="ctr" rtl="0">
              <a:spcBef>
                <a:spcPts val="640"/>
              </a:spcBef>
              <a:spcAft>
                <a:spcPts val="0"/>
              </a:spcAft>
              <a:buClr>
                <a:srgbClr val="888888"/>
              </a:buClr>
              <a:buSzPts val="3200"/>
              <a:buFont typeface="Arial"/>
              <a:buNone/>
            </a:pPr>
            <a:r>
              <a:rPr lang="en-US" sz="3200" b="0" i="0" u="none" strike="noStrike" cap="none">
                <a:solidFill>
                  <a:srgbClr val="888888"/>
                </a:solidFill>
                <a:latin typeface="Candara"/>
                <a:ea typeface="Candara"/>
                <a:cs typeface="Candara"/>
                <a:sym typeface="Candara"/>
              </a:rPr>
              <a:t>201</a:t>
            </a:r>
            <a:r>
              <a:rPr lang="en-US"/>
              <a:t>9</a:t>
            </a:r>
            <a:endParaRPr sz="3200" b="0" i="0" u="none" strike="noStrike" cap="none">
              <a:solidFill>
                <a:srgbClr val="888888"/>
              </a:solidFill>
              <a:latin typeface="Candara"/>
              <a:ea typeface="Candara"/>
              <a:cs typeface="Candara"/>
              <a:sym typeface="Candara"/>
            </a:endParaRPr>
          </a:p>
        </p:txBody>
      </p:sp>
      <p:sp>
        <p:nvSpPr>
          <p:cNvPr id="81" name="Google Shape;81;p11"/>
          <p:cNvSpPr txBox="1">
            <a:spLocks noGrp="1"/>
          </p:cNvSpPr>
          <p:nvPr>
            <p:ph type="title"/>
          </p:nvPr>
        </p:nvSpPr>
        <p:spPr>
          <a:xfrm>
            <a:off x="457200" y="885275"/>
            <a:ext cx="8229600" cy="21861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ndara"/>
              <a:buNone/>
            </a:pPr>
            <a:r>
              <a:rPr lang="en-US" sz="7200" b="1" i="0" u="none" strike="noStrike" cap="none">
                <a:solidFill>
                  <a:schemeClr val="dk1"/>
                </a:solidFill>
              </a:rPr>
              <a:t>Reflecting on Practice</a:t>
            </a:r>
            <a:endParaRPr sz="7200" b="1" i="0" u="none" strike="noStrike" cap="none">
              <a:solidFill>
                <a:schemeClr val="dk1"/>
              </a:solidFill>
            </a:endParaRPr>
          </a:p>
        </p:txBody>
      </p:sp>
      <p:sp>
        <p:nvSpPr>
          <p:cNvPr id="82" name="Google Shape;82;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b="0" i="0" u="none" strike="noStrike" cap="none">
                <a:solidFill>
                  <a:srgbClr val="888888"/>
                </a:solidFill>
                <a:latin typeface="Candara"/>
                <a:ea typeface="Candara"/>
                <a:cs typeface="Candara"/>
                <a:sym typeface="Candara"/>
              </a:rPr>
              <a:t>Reflecting on Practice</a:t>
            </a:r>
            <a:endParaRPr sz="1200" b="0" i="0" u="none" strike="noStrike" cap="none">
              <a:solidFill>
                <a:srgbClr val="888888"/>
              </a:solidFill>
              <a:latin typeface="Candara"/>
              <a:ea typeface="Candara"/>
              <a:cs typeface="Candara"/>
              <a:sym typeface="Candara"/>
            </a:endParaRPr>
          </a:p>
        </p:txBody>
      </p:sp>
      <p:sp>
        <p:nvSpPr>
          <p:cNvPr id="83" name="Google Shape;83;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b="0" i="0" u="none" strike="noStrike" cap="none">
                <a:solidFill>
                  <a:srgbClr val="888888"/>
                </a:solidFill>
                <a:latin typeface="Candara"/>
                <a:ea typeface="Candara"/>
                <a:cs typeface="Candara"/>
                <a:sym typeface="Candara"/>
              </a:rPr>
              <a:t>Park City Mathematics Institute</a:t>
            </a:r>
            <a:endParaRPr sz="1200" b="0" i="0" u="none" strike="noStrike" cap="none">
              <a:solidFill>
                <a:srgbClr val="888888"/>
              </a:solidFill>
              <a:latin typeface="Candara"/>
              <a:ea typeface="Candara"/>
              <a:cs typeface="Candara"/>
              <a:sym typeface="Candara"/>
            </a:endParaRPr>
          </a:p>
        </p:txBody>
      </p:sp>
      <p:sp>
        <p:nvSpPr>
          <p:cNvPr id="84" name="Google Shape;84;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9"/>
          <p:cNvSpPr txBox="1">
            <a:spLocks noGrp="1"/>
          </p:cNvSpPr>
          <p:nvPr>
            <p:ph type="body" idx="1"/>
          </p:nvPr>
        </p:nvSpPr>
        <p:spPr>
          <a:xfrm>
            <a:off x="457200" y="1242575"/>
            <a:ext cx="8229600" cy="48390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Clr>
                <a:schemeClr val="dk1"/>
              </a:buClr>
              <a:buSzPts val="1100"/>
              <a:buFont typeface="Arial"/>
              <a:buNone/>
            </a:pPr>
            <a:r>
              <a:rPr lang="en-US"/>
              <a:t>The task at hand:</a:t>
            </a:r>
            <a:endParaRPr>
              <a:solidFill>
                <a:srgbClr val="666666"/>
              </a:solidFill>
            </a:endParaRPr>
          </a:p>
          <a:p>
            <a:pPr marL="0" lvl="0" indent="0" algn="l" rtl="0">
              <a:spcBef>
                <a:spcPts val="640"/>
              </a:spcBef>
              <a:spcAft>
                <a:spcPts val="0"/>
              </a:spcAft>
              <a:buNone/>
            </a:pPr>
            <a:endParaRPr sz="3000" b="1"/>
          </a:p>
          <a:p>
            <a:pPr marL="0" lvl="0" indent="0" algn="l" rtl="0">
              <a:spcBef>
                <a:spcPts val="640"/>
              </a:spcBef>
              <a:spcAft>
                <a:spcPts val="0"/>
              </a:spcAft>
              <a:buNone/>
            </a:pPr>
            <a:r>
              <a:rPr lang="en-US" sz="3000" b="1"/>
              <a:t>			</a:t>
            </a:r>
            <a:endParaRPr sz="1100" b="1"/>
          </a:p>
          <a:p>
            <a:pPr marL="0" lvl="0" indent="0" algn="l" rtl="0">
              <a:spcBef>
                <a:spcPts val="640"/>
              </a:spcBef>
              <a:spcAft>
                <a:spcPts val="0"/>
              </a:spcAft>
              <a:buNone/>
            </a:pPr>
            <a:endParaRPr sz="1100"/>
          </a:p>
          <a:p>
            <a:pPr marL="0" lvl="0" indent="0" algn="l" rtl="0">
              <a:spcBef>
                <a:spcPts val="640"/>
              </a:spcBef>
              <a:spcAft>
                <a:spcPts val="0"/>
              </a:spcAft>
              <a:buNone/>
            </a:pPr>
            <a:endParaRPr sz="1100"/>
          </a:p>
          <a:p>
            <a:pPr marL="0" lvl="0" indent="0" algn="l" rtl="0">
              <a:spcBef>
                <a:spcPts val="640"/>
              </a:spcBef>
              <a:spcAft>
                <a:spcPts val="0"/>
              </a:spcAft>
              <a:buNone/>
            </a:pPr>
            <a:endParaRPr sz="1100"/>
          </a:p>
          <a:p>
            <a:pPr marL="0" lvl="0" indent="0" algn="l" rtl="0">
              <a:spcBef>
                <a:spcPts val="640"/>
              </a:spcBef>
              <a:spcAft>
                <a:spcPts val="0"/>
              </a:spcAft>
              <a:buNone/>
            </a:pPr>
            <a:endParaRPr sz="1100"/>
          </a:p>
          <a:p>
            <a:pPr marL="0" lvl="0" indent="0" algn="l" rtl="0">
              <a:spcBef>
                <a:spcPts val="640"/>
              </a:spcBef>
              <a:spcAft>
                <a:spcPts val="0"/>
              </a:spcAft>
              <a:buNone/>
            </a:pPr>
            <a:endParaRPr sz="1100"/>
          </a:p>
          <a:p>
            <a:pPr marL="0" lvl="0" indent="0" algn="l" rtl="0">
              <a:spcBef>
                <a:spcPts val="640"/>
              </a:spcBef>
              <a:spcAft>
                <a:spcPts val="0"/>
              </a:spcAft>
              <a:buNone/>
            </a:pPr>
            <a:endParaRPr sz="1100"/>
          </a:p>
          <a:p>
            <a:pPr marL="0" lvl="0" indent="0" algn="l" rtl="0">
              <a:spcBef>
                <a:spcPts val="640"/>
              </a:spcBef>
              <a:spcAft>
                <a:spcPts val="0"/>
              </a:spcAft>
              <a:buNone/>
            </a:pPr>
            <a:endParaRPr sz="1100"/>
          </a:p>
          <a:p>
            <a:pPr marL="0" lvl="0" indent="0" algn="l" rtl="0">
              <a:spcBef>
                <a:spcPts val="640"/>
              </a:spcBef>
              <a:spcAft>
                <a:spcPts val="0"/>
              </a:spcAft>
              <a:buNone/>
            </a:pPr>
            <a:endParaRPr sz="3000"/>
          </a:p>
          <a:p>
            <a:pPr marL="0" lvl="0" indent="0" algn="l" rtl="0">
              <a:spcBef>
                <a:spcPts val="640"/>
              </a:spcBef>
              <a:spcAft>
                <a:spcPts val="0"/>
              </a:spcAft>
              <a:buNone/>
            </a:pPr>
            <a:endParaRPr sz="3000">
              <a:solidFill>
                <a:srgbClr val="741B47"/>
              </a:solidFill>
              <a:highlight>
                <a:srgbClr val="FFFF00"/>
              </a:highlight>
            </a:endParaRPr>
          </a:p>
        </p:txBody>
      </p:sp>
      <p:sp>
        <p:nvSpPr>
          <p:cNvPr id="154" name="Google Shape;154;p19"/>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a:p>
        </p:txBody>
      </p:sp>
      <p:pic>
        <p:nvPicPr>
          <p:cNvPr id="155" name="Google Shape;155;p19"/>
          <p:cNvPicPr preferRelativeResize="0"/>
          <p:nvPr/>
        </p:nvPicPr>
        <p:blipFill>
          <a:blip r:embed="rId3">
            <a:alphaModFix/>
          </a:blip>
          <a:stretch>
            <a:fillRect/>
          </a:stretch>
        </p:blipFill>
        <p:spPr>
          <a:xfrm>
            <a:off x="0" y="1884175"/>
            <a:ext cx="9143999" cy="3209800"/>
          </a:xfrm>
          <a:prstGeom prst="rect">
            <a:avLst/>
          </a:prstGeom>
          <a:noFill/>
          <a:ln>
            <a:noFill/>
          </a:ln>
        </p:spPr>
      </p:pic>
      <p:sp>
        <p:nvSpPr>
          <p:cNvPr id="156" name="Google Shape;156;p19"/>
          <p:cNvSpPr txBox="1">
            <a:spLocks noGrp="1"/>
          </p:cNvSpPr>
          <p:nvPr>
            <p:ph type="title"/>
          </p:nvPr>
        </p:nvSpPr>
        <p:spPr>
          <a:xfrm>
            <a:off x="337425" y="-12"/>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Artifacts of Student Thinking</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0"/>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
        <p:nvSpPr>
          <p:cNvPr id="163" name="Google Shape;163;p20"/>
          <p:cNvSpPr txBox="1"/>
          <p:nvPr/>
        </p:nvSpPr>
        <p:spPr>
          <a:xfrm>
            <a:off x="922525" y="1361250"/>
            <a:ext cx="7228800" cy="4764900"/>
          </a:xfrm>
          <a:prstGeom prst="rect">
            <a:avLst/>
          </a:prstGeom>
          <a:noFill/>
          <a:ln>
            <a:noFill/>
          </a:ln>
        </p:spPr>
        <p:txBody>
          <a:bodyPr spcFirstLastPara="1" wrap="square" lIns="91425" tIns="45700" rIns="91425" bIns="45700" anchor="t" anchorCtr="0">
            <a:noAutofit/>
          </a:bodyPr>
          <a:lstStyle/>
          <a:p>
            <a:pPr marL="0" lvl="0" indent="0" algn="l" rtl="0">
              <a:spcBef>
                <a:spcPts val="640"/>
              </a:spcBef>
              <a:spcAft>
                <a:spcPts val="0"/>
              </a:spcAft>
              <a:buNone/>
            </a:pPr>
            <a:endParaRPr sz="3200">
              <a:solidFill>
                <a:schemeClr val="dk1"/>
              </a:solidFill>
              <a:latin typeface="Candara"/>
              <a:ea typeface="Candara"/>
              <a:cs typeface="Candara"/>
              <a:sym typeface="Candara"/>
            </a:endParaRPr>
          </a:p>
          <a:p>
            <a:pPr marL="0" lvl="0" indent="0" algn="l" rtl="0">
              <a:spcBef>
                <a:spcPts val="640"/>
              </a:spcBef>
              <a:spcAft>
                <a:spcPts val="0"/>
              </a:spcAft>
              <a:buNone/>
            </a:pPr>
            <a:endParaRPr sz="3200">
              <a:latin typeface="Candara"/>
              <a:ea typeface="Candara"/>
              <a:cs typeface="Candara"/>
              <a:sym typeface="Candara"/>
            </a:endParaRPr>
          </a:p>
          <a:p>
            <a:pPr marL="0" lvl="0" indent="0" algn="l" rtl="0">
              <a:spcBef>
                <a:spcPts val="640"/>
              </a:spcBef>
              <a:spcAft>
                <a:spcPts val="0"/>
              </a:spcAft>
              <a:buNone/>
            </a:pPr>
            <a:r>
              <a:rPr lang="en-US" sz="3200">
                <a:latin typeface="Candara"/>
                <a:ea typeface="Candara"/>
                <a:cs typeface="Candara"/>
                <a:sym typeface="Candara"/>
              </a:rPr>
              <a:t>T</a:t>
            </a:r>
            <a:r>
              <a:rPr lang="en-US" sz="3200">
                <a:solidFill>
                  <a:srgbClr val="000000"/>
                </a:solidFill>
                <a:latin typeface="Candara"/>
                <a:ea typeface="Candara"/>
                <a:cs typeface="Candara"/>
                <a:sym typeface="Candara"/>
              </a:rPr>
              <a:t>ake the </a:t>
            </a:r>
            <a:r>
              <a:rPr lang="en-US" sz="3200">
                <a:latin typeface="Candara"/>
                <a:ea typeface="Candara"/>
                <a:cs typeface="Candara"/>
                <a:sym typeface="Candara"/>
              </a:rPr>
              <a:t>set</a:t>
            </a:r>
            <a:r>
              <a:rPr lang="en-US" sz="3200">
                <a:solidFill>
                  <a:srgbClr val="000000"/>
                </a:solidFill>
                <a:latin typeface="Candara"/>
                <a:ea typeface="Candara"/>
                <a:cs typeface="Candara"/>
                <a:sym typeface="Candara"/>
              </a:rPr>
              <a:t> of student work on the Farmer Granjero task</a:t>
            </a:r>
            <a:r>
              <a:rPr lang="en-US" sz="3200">
                <a:latin typeface="Candara"/>
                <a:ea typeface="Candara"/>
                <a:cs typeface="Candara"/>
                <a:sym typeface="Candara"/>
              </a:rPr>
              <a:t>, </a:t>
            </a:r>
            <a:r>
              <a:rPr lang="en-US" sz="3200">
                <a:solidFill>
                  <a:srgbClr val="000000"/>
                </a:solidFill>
                <a:latin typeface="Candara"/>
                <a:ea typeface="Candara"/>
                <a:cs typeface="Candara"/>
                <a:sym typeface="Candara"/>
              </a:rPr>
              <a:t>and spread it out on the table so </a:t>
            </a:r>
            <a:r>
              <a:rPr lang="en-US" sz="3200">
                <a:latin typeface="Candara"/>
                <a:ea typeface="Candara"/>
                <a:cs typeface="Candara"/>
                <a:sym typeface="Candara"/>
              </a:rPr>
              <a:t>everyone</a:t>
            </a:r>
            <a:r>
              <a:rPr lang="en-US" sz="3200">
                <a:solidFill>
                  <a:srgbClr val="000000"/>
                </a:solidFill>
                <a:latin typeface="Candara"/>
                <a:ea typeface="Candara"/>
                <a:cs typeface="Candara"/>
                <a:sym typeface="Candara"/>
              </a:rPr>
              <a:t> can see it all at once.</a:t>
            </a:r>
            <a:endParaRPr sz="3200">
              <a:solidFill>
                <a:srgbClr val="000000"/>
              </a:solidFill>
              <a:latin typeface="Candara"/>
              <a:ea typeface="Candara"/>
              <a:cs typeface="Candara"/>
              <a:sym typeface="Candara"/>
            </a:endParaRPr>
          </a:p>
          <a:p>
            <a:pPr marL="0" lvl="0" indent="0" algn="l" rtl="0">
              <a:spcBef>
                <a:spcPts val="640"/>
              </a:spcBef>
              <a:spcAft>
                <a:spcPts val="0"/>
              </a:spcAft>
              <a:buNone/>
            </a:pPr>
            <a:endParaRPr sz="3200">
              <a:solidFill>
                <a:srgbClr val="000000"/>
              </a:solidFill>
              <a:latin typeface="Candara"/>
              <a:ea typeface="Candara"/>
              <a:cs typeface="Candara"/>
              <a:sym typeface="Candara"/>
            </a:endParaRPr>
          </a:p>
        </p:txBody>
      </p:sp>
      <p:sp>
        <p:nvSpPr>
          <p:cNvPr id="164" name="Google Shape;164;p20"/>
          <p:cNvSpPr txBox="1"/>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z="1200">
                <a:solidFill>
                  <a:srgbClr val="888888"/>
                </a:solidFill>
                <a:latin typeface="Candara"/>
                <a:ea typeface="Candara"/>
                <a:cs typeface="Candara"/>
                <a:sym typeface="Candara"/>
              </a:rPr>
              <a:t>11</a:t>
            </a:fld>
            <a:endParaRPr sz="1200">
              <a:solidFill>
                <a:srgbClr val="888888"/>
              </a:solidFill>
              <a:latin typeface="Candara"/>
              <a:ea typeface="Candara"/>
              <a:cs typeface="Candara"/>
              <a:sym typeface="Candara"/>
            </a:endParaRPr>
          </a:p>
        </p:txBody>
      </p:sp>
      <p:sp>
        <p:nvSpPr>
          <p:cNvPr id="165" name="Google Shape;165;p20"/>
          <p:cNvSpPr txBox="1">
            <a:spLocks noGrp="1"/>
          </p:cNvSpPr>
          <p:nvPr>
            <p:ph type="title"/>
          </p:nvPr>
        </p:nvSpPr>
        <p:spPr>
          <a:xfrm>
            <a:off x="337425" y="-12"/>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Artifacts of Student Thinking</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1"/>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n-US" b="1"/>
              <a:t>Artifacts of Student Thinking</a:t>
            </a:r>
            <a:endParaRPr/>
          </a:p>
        </p:txBody>
      </p:sp>
      <p:sp>
        <p:nvSpPr>
          <p:cNvPr id="172" name="Google Shape;172;p21"/>
          <p:cNvSpPr txBox="1">
            <a:spLocks noGrp="1"/>
          </p:cNvSpPr>
          <p:nvPr>
            <p:ph type="body" idx="1"/>
          </p:nvPr>
        </p:nvSpPr>
        <p:spPr>
          <a:xfrm>
            <a:off x="457200" y="1252950"/>
            <a:ext cx="8229600" cy="45261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US"/>
              <a:t>What could your colleague </a:t>
            </a:r>
            <a:r>
              <a:rPr lang="en-US" b="1"/>
              <a:t>notice </a:t>
            </a:r>
            <a:r>
              <a:rPr lang="en-US"/>
              <a:t>about this collection of student work?</a:t>
            </a:r>
            <a:endParaRPr/>
          </a:p>
          <a:p>
            <a:pPr marL="0" lvl="0" indent="0" algn="l" rtl="0">
              <a:spcBef>
                <a:spcPts val="640"/>
              </a:spcBef>
              <a:spcAft>
                <a:spcPts val="0"/>
              </a:spcAft>
              <a:buNone/>
            </a:pPr>
            <a:endParaRPr sz="1800"/>
          </a:p>
          <a:p>
            <a:pPr marL="0" lvl="0" indent="0" algn="l" rtl="0">
              <a:spcBef>
                <a:spcPts val="640"/>
              </a:spcBef>
              <a:spcAft>
                <a:spcPts val="0"/>
              </a:spcAft>
              <a:buNone/>
            </a:pPr>
            <a:r>
              <a:rPr lang="en-US"/>
              <a:t>What could your colleague </a:t>
            </a:r>
            <a:r>
              <a:rPr lang="en-US" b="1"/>
              <a:t>wonder </a:t>
            </a:r>
            <a:r>
              <a:rPr lang="en-US"/>
              <a:t>about this collection of student work?</a:t>
            </a:r>
            <a:endParaRPr/>
          </a:p>
          <a:p>
            <a:pPr marL="0" lvl="0" indent="0" algn="l" rtl="0">
              <a:spcBef>
                <a:spcPts val="640"/>
              </a:spcBef>
              <a:spcAft>
                <a:spcPts val="0"/>
              </a:spcAft>
              <a:buNone/>
            </a:pPr>
            <a:endParaRPr sz="1800"/>
          </a:p>
          <a:p>
            <a:pPr marL="0" lvl="0" indent="0" algn="l" rtl="0">
              <a:spcBef>
                <a:spcPts val="640"/>
              </a:spcBef>
              <a:spcAft>
                <a:spcPts val="0"/>
              </a:spcAft>
              <a:buNone/>
            </a:pPr>
            <a:r>
              <a:rPr lang="en-US"/>
              <a:t>Make a 2-column chart with </a:t>
            </a:r>
            <a:r>
              <a:rPr lang="en-US" b="1" i="1"/>
              <a:t>your own noticing &amp; wondering</a:t>
            </a:r>
            <a:r>
              <a:rPr lang="en-US"/>
              <a:t>.  Spend 3 minutes on your own.</a:t>
            </a:r>
            <a:endParaRPr/>
          </a:p>
          <a:p>
            <a:pPr marL="0" lvl="0" indent="0" algn="l" rtl="0">
              <a:spcBef>
                <a:spcPts val="640"/>
              </a:spcBef>
              <a:spcAft>
                <a:spcPts val="0"/>
              </a:spcAft>
              <a:buNone/>
            </a:pPr>
            <a:endParaRPr/>
          </a:p>
          <a:p>
            <a:pPr marL="0" lvl="0" indent="0" algn="l" rtl="0">
              <a:spcBef>
                <a:spcPts val="640"/>
              </a:spcBef>
              <a:spcAft>
                <a:spcPts val="0"/>
              </a:spcAft>
              <a:buClr>
                <a:schemeClr val="dk1"/>
              </a:buClr>
              <a:buSzPts val="1100"/>
              <a:buFont typeface="Arial"/>
              <a:buNone/>
            </a:pPr>
            <a:endParaRPr/>
          </a:p>
          <a:p>
            <a:pPr marL="0" lvl="0" indent="0" algn="l" rtl="0">
              <a:spcBef>
                <a:spcPts val="640"/>
              </a:spcBef>
              <a:spcAft>
                <a:spcPts val="0"/>
              </a:spcAft>
              <a:buClr>
                <a:schemeClr val="dk1"/>
              </a:buClr>
              <a:buSzPts val="1100"/>
              <a:buFont typeface="Arial"/>
              <a:buNone/>
            </a:pPr>
            <a:endParaRPr/>
          </a:p>
          <a:p>
            <a:pPr marL="0" lvl="0" indent="0" algn="l" rtl="0">
              <a:spcBef>
                <a:spcPts val="640"/>
              </a:spcBef>
              <a:spcAft>
                <a:spcPts val="0"/>
              </a:spcAft>
              <a:buNone/>
            </a:pPr>
            <a:endParaRPr/>
          </a:p>
        </p:txBody>
      </p:sp>
      <p:sp>
        <p:nvSpPr>
          <p:cNvPr id="173" name="Google Shape;173;p21"/>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2"/>
          <p:cNvSpPr txBox="1">
            <a:spLocks noGrp="1"/>
          </p:cNvSpPr>
          <p:nvPr>
            <p:ph type="body" idx="1"/>
          </p:nvPr>
        </p:nvSpPr>
        <p:spPr>
          <a:xfrm>
            <a:off x="457200" y="1352725"/>
            <a:ext cx="8229600" cy="47736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US"/>
              <a:t>Now take some time to scan the full range of student work provided.</a:t>
            </a:r>
            <a:endParaRPr/>
          </a:p>
          <a:p>
            <a:pPr marL="0" lvl="0" indent="0" algn="l" rtl="0">
              <a:spcBef>
                <a:spcPts val="640"/>
              </a:spcBef>
              <a:spcAft>
                <a:spcPts val="0"/>
              </a:spcAft>
              <a:buClr>
                <a:schemeClr val="dk1"/>
              </a:buClr>
              <a:buSzPts val="1100"/>
              <a:buFont typeface="Arial"/>
              <a:buNone/>
            </a:pPr>
            <a:endParaRPr sz="1200"/>
          </a:p>
          <a:p>
            <a:pPr marL="0" lvl="0" indent="0" algn="l" rtl="0">
              <a:spcBef>
                <a:spcPts val="640"/>
              </a:spcBef>
              <a:spcAft>
                <a:spcPts val="0"/>
              </a:spcAft>
              <a:buNone/>
            </a:pPr>
            <a:r>
              <a:rPr lang="en-US" b="1" i="1"/>
              <a:t>Select the student solution work that piques your </a:t>
            </a:r>
            <a:r>
              <a:rPr lang="en-US" b="1" i="1" u="sng"/>
              <a:t>curiosity</a:t>
            </a:r>
            <a:r>
              <a:rPr lang="en-US" b="1" i="1"/>
              <a:t> the most. </a:t>
            </a:r>
            <a:endParaRPr b="1" i="1"/>
          </a:p>
          <a:p>
            <a:pPr marL="0" lvl="0" indent="0" algn="l" rtl="0">
              <a:spcBef>
                <a:spcPts val="640"/>
              </a:spcBef>
              <a:spcAft>
                <a:spcPts val="0"/>
              </a:spcAft>
              <a:buClr>
                <a:schemeClr val="dk1"/>
              </a:buClr>
              <a:buSzPts val="1100"/>
              <a:buFont typeface="Arial"/>
              <a:buNone/>
            </a:pPr>
            <a:endParaRPr sz="1200" b="1" i="1"/>
          </a:p>
          <a:p>
            <a:pPr marL="0" lvl="0" indent="0" algn="l" rtl="0">
              <a:spcBef>
                <a:spcPts val="640"/>
              </a:spcBef>
              <a:spcAft>
                <a:spcPts val="0"/>
              </a:spcAft>
              <a:buClr>
                <a:schemeClr val="dk1"/>
              </a:buClr>
              <a:buSzPts val="1100"/>
              <a:buFont typeface="Arial"/>
              <a:buNone/>
            </a:pPr>
            <a:r>
              <a:rPr lang="en-US"/>
              <a:t>Be prepared to explain why! Now find someone you have not yet spoken with and explain your selection.</a:t>
            </a:r>
            <a:endParaRPr/>
          </a:p>
          <a:p>
            <a:pPr marL="0" lvl="0" indent="0" algn="l" rtl="0">
              <a:spcBef>
                <a:spcPts val="640"/>
              </a:spcBef>
              <a:spcAft>
                <a:spcPts val="0"/>
              </a:spcAft>
              <a:buClr>
                <a:schemeClr val="dk1"/>
              </a:buClr>
              <a:buSzPts val="1100"/>
              <a:buFont typeface="Arial"/>
              <a:buNone/>
            </a:pPr>
            <a:endParaRPr sz="2400"/>
          </a:p>
          <a:p>
            <a:pPr marL="0" lvl="0" indent="0" algn="ctr" rtl="0">
              <a:spcBef>
                <a:spcPts val="0"/>
              </a:spcBef>
              <a:spcAft>
                <a:spcPts val="0"/>
              </a:spcAft>
              <a:buNone/>
            </a:pPr>
            <a:endParaRPr sz="4400">
              <a:solidFill>
                <a:srgbClr val="000000"/>
              </a:solidFill>
            </a:endParaRPr>
          </a:p>
          <a:p>
            <a:pPr marL="0" lvl="0" indent="0" algn="l" rtl="0">
              <a:spcBef>
                <a:spcPts val="640"/>
              </a:spcBef>
              <a:spcAft>
                <a:spcPts val="0"/>
              </a:spcAft>
              <a:buNone/>
            </a:pPr>
            <a:endParaRPr/>
          </a:p>
        </p:txBody>
      </p:sp>
      <p:sp>
        <p:nvSpPr>
          <p:cNvPr id="180" name="Google Shape;180;p22"/>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13</a:t>
            </a:fld>
            <a:endParaRPr/>
          </a:p>
        </p:txBody>
      </p:sp>
      <p:sp>
        <p:nvSpPr>
          <p:cNvPr id="181" name="Google Shape;181;p22"/>
          <p:cNvSpPr txBox="1">
            <a:spLocks noGrp="1"/>
          </p:cNvSpPr>
          <p:nvPr>
            <p:ph type="title"/>
          </p:nvPr>
        </p:nvSpPr>
        <p:spPr>
          <a:xfrm>
            <a:off x="337425" y="-12"/>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Artifacts of Student Thinking</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3"/>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14</a:t>
            </a:fld>
            <a:endParaRPr/>
          </a:p>
        </p:txBody>
      </p:sp>
      <p:sp>
        <p:nvSpPr>
          <p:cNvPr id="188" name="Google Shape;188;p23"/>
          <p:cNvSpPr txBox="1"/>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400" b="1">
                <a:solidFill>
                  <a:srgbClr val="000000"/>
                </a:solidFill>
                <a:latin typeface="Candara"/>
                <a:ea typeface="Candara"/>
                <a:cs typeface="Candara"/>
                <a:sym typeface="Candara"/>
              </a:rPr>
              <a:t>At your table...</a:t>
            </a:r>
            <a:endParaRPr sz="4400" b="1">
              <a:solidFill>
                <a:srgbClr val="000000"/>
              </a:solidFill>
              <a:latin typeface="Candara"/>
              <a:ea typeface="Candara"/>
              <a:cs typeface="Candara"/>
              <a:sym typeface="Candara"/>
            </a:endParaRPr>
          </a:p>
        </p:txBody>
      </p:sp>
      <p:sp>
        <p:nvSpPr>
          <p:cNvPr id="189" name="Google Shape;189;p23"/>
          <p:cNvSpPr txBox="1"/>
          <p:nvPr/>
        </p:nvSpPr>
        <p:spPr>
          <a:xfrm>
            <a:off x="457200" y="1676400"/>
            <a:ext cx="8229600" cy="4526100"/>
          </a:xfrm>
          <a:prstGeom prst="rect">
            <a:avLst/>
          </a:prstGeom>
          <a:noFill/>
          <a:ln>
            <a:noFill/>
          </a:ln>
        </p:spPr>
        <p:txBody>
          <a:bodyPr spcFirstLastPara="1" wrap="square" lIns="91425" tIns="45700" rIns="91425" bIns="45700" anchor="t" anchorCtr="0">
            <a:noAutofit/>
          </a:bodyPr>
          <a:lstStyle/>
          <a:p>
            <a:pPr marL="0" lvl="0" indent="0" algn="l" rtl="0">
              <a:spcBef>
                <a:spcPts val="640"/>
              </a:spcBef>
              <a:spcAft>
                <a:spcPts val="0"/>
              </a:spcAft>
              <a:buNone/>
            </a:pPr>
            <a:r>
              <a:rPr lang="en-US" sz="3200">
                <a:solidFill>
                  <a:srgbClr val="000000"/>
                </a:solidFill>
                <a:latin typeface="Candara"/>
                <a:ea typeface="Candara"/>
                <a:cs typeface="Candara"/>
                <a:sym typeface="Candara"/>
              </a:rPr>
              <a:t>How is the process of looking at student artifacts together a professional learning experience for educators?  </a:t>
            </a:r>
            <a:endParaRPr sz="3200">
              <a:solidFill>
                <a:srgbClr val="000000"/>
              </a:solidFill>
              <a:latin typeface="Candara"/>
              <a:ea typeface="Candara"/>
              <a:cs typeface="Candara"/>
              <a:sym typeface="Candara"/>
            </a:endParaRPr>
          </a:p>
          <a:p>
            <a:pPr marL="0" lvl="0" indent="0" algn="l" rtl="0">
              <a:spcBef>
                <a:spcPts val="640"/>
              </a:spcBef>
              <a:spcAft>
                <a:spcPts val="0"/>
              </a:spcAft>
              <a:buNone/>
            </a:pPr>
            <a:endParaRPr sz="3200">
              <a:solidFill>
                <a:srgbClr val="000000"/>
              </a:solidFill>
              <a:latin typeface="Candara"/>
              <a:ea typeface="Candara"/>
              <a:cs typeface="Candara"/>
              <a:sym typeface="Candara"/>
            </a:endParaRPr>
          </a:p>
          <a:p>
            <a:pPr marL="0" lvl="0" indent="0" algn="l" rtl="0">
              <a:spcBef>
                <a:spcPts val="640"/>
              </a:spcBef>
              <a:spcAft>
                <a:spcPts val="0"/>
              </a:spcAft>
              <a:buNone/>
            </a:pPr>
            <a:r>
              <a:rPr lang="en-US" sz="3200">
                <a:solidFill>
                  <a:srgbClr val="000000"/>
                </a:solidFill>
                <a:latin typeface="Candara"/>
                <a:ea typeface="Candara"/>
                <a:cs typeface="Candara"/>
                <a:sym typeface="Candara"/>
              </a:rPr>
              <a:t>Use as evidence this and other experiences you may have had previously.</a:t>
            </a:r>
            <a:endParaRPr sz="3200">
              <a:solidFill>
                <a:srgbClr val="000000"/>
              </a:solidFill>
              <a:latin typeface="Candara"/>
              <a:ea typeface="Candara"/>
              <a:cs typeface="Candara"/>
              <a:sym typeface="Candara"/>
            </a:endParaRPr>
          </a:p>
        </p:txBody>
      </p:sp>
      <p:sp>
        <p:nvSpPr>
          <p:cNvPr id="190" name="Google Shape;190;p23"/>
          <p:cNvSpPr txBox="1"/>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z="1200">
                <a:solidFill>
                  <a:srgbClr val="888888"/>
                </a:solidFill>
                <a:latin typeface="Candara"/>
                <a:ea typeface="Candara"/>
                <a:cs typeface="Candara"/>
                <a:sym typeface="Candara"/>
              </a:rPr>
              <a:t>14</a:t>
            </a:fld>
            <a:endParaRPr sz="1200">
              <a:solidFill>
                <a:srgbClr val="888888"/>
              </a:solidFill>
              <a:latin typeface="Candara"/>
              <a:ea typeface="Candara"/>
              <a:cs typeface="Candara"/>
              <a:sym typeface="Candar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4"/>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sp>
        <p:nvSpPr>
          <p:cNvPr id="197" name="Google Shape;197;p24"/>
          <p:cNvSpPr txBox="1"/>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400" b="1">
                <a:solidFill>
                  <a:srgbClr val="000000"/>
                </a:solidFill>
                <a:latin typeface="Candara"/>
                <a:ea typeface="Candara"/>
                <a:cs typeface="Candara"/>
                <a:sym typeface="Candara"/>
              </a:rPr>
              <a:t>Lenses for Looking</a:t>
            </a:r>
            <a:endParaRPr sz="4400" b="1">
              <a:solidFill>
                <a:srgbClr val="000000"/>
              </a:solidFill>
              <a:latin typeface="Candara"/>
              <a:ea typeface="Candara"/>
              <a:cs typeface="Candara"/>
              <a:sym typeface="Candara"/>
            </a:endParaRPr>
          </a:p>
        </p:txBody>
      </p:sp>
      <p:sp>
        <p:nvSpPr>
          <p:cNvPr id="198" name="Google Shape;198;p24"/>
          <p:cNvSpPr txBox="1"/>
          <p:nvPr/>
        </p:nvSpPr>
        <p:spPr>
          <a:xfrm>
            <a:off x="457200" y="1676400"/>
            <a:ext cx="8229600" cy="4526100"/>
          </a:xfrm>
          <a:prstGeom prst="rect">
            <a:avLst/>
          </a:prstGeom>
          <a:noFill/>
          <a:ln>
            <a:noFill/>
          </a:ln>
        </p:spPr>
        <p:txBody>
          <a:bodyPr spcFirstLastPara="1" wrap="square" lIns="91425" tIns="45700" rIns="91425" bIns="45700" anchor="t" anchorCtr="0">
            <a:noAutofit/>
          </a:bodyPr>
          <a:lstStyle/>
          <a:p>
            <a:pPr marL="0" lvl="0" indent="0" algn="l" rtl="0">
              <a:spcBef>
                <a:spcPts val="640"/>
              </a:spcBef>
              <a:spcAft>
                <a:spcPts val="0"/>
              </a:spcAft>
              <a:buNone/>
            </a:pPr>
            <a:r>
              <a:rPr lang="en-US" sz="3200">
                <a:solidFill>
                  <a:srgbClr val="000000"/>
                </a:solidFill>
                <a:latin typeface="Candara"/>
                <a:ea typeface="Candara"/>
                <a:cs typeface="Candara"/>
                <a:sym typeface="Candara"/>
              </a:rPr>
              <a:t>We used a lens of “curiosity” to talk about the solutions.</a:t>
            </a:r>
            <a:endParaRPr sz="3200">
              <a:solidFill>
                <a:srgbClr val="000000"/>
              </a:solidFill>
              <a:latin typeface="Candara"/>
              <a:ea typeface="Candara"/>
              <a:cs typeface="Candara"/>
              <a:sym typeface="Candara"/>
            </a:endParaRPr>
          </a:p>
          <a:p>
            <a:pPr marL="0" lvl="0" indent="0" algn="l" rtl="0">
              <a:spcBef>
                <a:spcPts val="640"/>
              </a:spcBef>
              <a:spcAft>
                <a:spcPts val="0"/>
              </a:spcAft>
              <a:buNone/>
            </a:pPr>
            <a:endParaRPr sz="3200">
              <a:solidFill>
                <a:srgbClr val="000000"/>
              </a:solidFill>
              <a:latin typeface="Candara"/>
              <a:ea typeface="Candara"/>
              <a:cs typeface="Candara"/>
              <a:sym typeface="Candara"/>
            </a:endParaRPr>
          </a:p>
          <a:p>
            <a:pPr marL="0" lvl="0" indent="0" algn="l" rtl="0">
              <a:spcBef>
                <a:spcPts val="640"/>
              </a:spcBef>
              <a:spcAft>
                <a:spcPts val="0"/>
              </a:spcAft>
              <a:buNone/>
            </a:pPr>
            <a:r>
              <a:rPr lang="en-US" sz="3200">
                <a:solidFill>
                  <a:srgbClr val="000000"/>
                </a:solidFill>
                <a:latin typeface="Candara"/>
                <a:ea typeface="Candara"/>
                <a:cs typeface="Candara"/>
                <a:sym typeface="Candara"/>
              </a:rPr>
              <a:t>What other lenses could you use at your table to look at student work?  </a:t>
            </a:r>
            <a:r>
              <a:rPr lang="en-US" sz="3200" i="1">
                <a:solidFill>
                  <a:srgbClr val="000000"/>
                </a:solidFill>
                <a:latin typeface="Candara"/>
                <a:ea typeface="Candara"/>
                <a:cs typeface="Candara"/>
                <a:sym typeface="Candara"/>
              </a:rPr>
              <a:t>Call on your experiences when you </a:t>
            </a:r>
            <a:r>
              <a:rPr lang="en-US" sz="3200" i="1">
                <a:latin typeface="Candara"/>
                <a:ea typeface="Candara"/>
                <a:cs typeface="Candara"/>
                <a:sym typeface="Candara"/>
              </a:rPr>
              <a:t>examined</a:t>
            </a:r>
            <a:r>
              <a:rPr lang="en-US" sz="3200" i="1">
                <a:solidFill>
                  <a:srgbClr val="000000"/>
                </a:solidFill>
                <a:latin typeface="Candara"/>
                <a:ea typeface="Candara"/>
                <a:cs typeface="Candara"/>
                <a:sym typeface="Candara"/>
              </a:rPr>
              <a:t> student work with other teachers -- or -- what </a:t>
            </a:r>
            <a:r>
              <a:rPr lang="en-US" sz="3200" i="1">
                <a:latin typeface="Candara"/>
                <a:ea typeface="Candara"/>
                <a:cs typeface="Candara"/>
                <a:sym typeface="Candara"/>
              </a:rPr>
              <a:t>is</a:t>
            </a:r>
            <a:r>
              <a:rPr lang="en-US" sz="3200" i="1">
                <a:solidFill>
                  <a:srgbClr val="000000"/>
                </a:solidFill>
                <a:latin typeface="Candara"/>
                <a:ea typeface="Candara"/>
                <a:cs typeface="Candara"/>
                <a:sym typeface="Candara"/>
              </a:rPr>
              <a:t> a new lens that you haven’t seen used?</a:t>
            </a:r>
            <a:endParaRPr sz="3200" i="1">
              <a:solidFill>
                <a:srgbClr val="000000"/>
              </a:solidFill>
              <a:latin typeface="Candara"/>
              <a:ea typeface="Candara"/>
              <a:cs typeface="Candara"/>
              <a:sym typeface="Candara"/>
            </a:endParaRPr>
          </a:p>
        </p:txBody>
      </p:sp>
      <p:sp>
        <p:nvSpPr>
          <p:cNvPr id="199" name="Google Shape;199;p24"/>
          <p:cNvSpPr txBox="1"/>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z="1200">
                <a:solidFill>
                  <a:srgbClr val="888888"/>
                </a:solidFill>
                <a:latin typeface="Candara"/>
                <a:ea typeface="Candara"/>
                <a:cs typeface="Candara"/>
                <a:sym typeface="Candara"/>
              </a:rPr>
              <a:t>15</a:t>
            </a:fld>
            <a:endParaRPr sz="1200">
              <a:solidFill>
                <a:srgbClr val="888888"/>
              </a:solidFill>
              <a:latin typeface="Candara"/>
              <a:ea typeface="Candara"/>
              <a:cs typeface="Candara"/>
              <a:sym typeface="Candar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5"/>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a:p>
        </p:txBody>
      </p:sp>
      <p:sp>
        <p:nvSpPr>
          <p:cNvPr id="206" name="Google Shape;206;p25"/>
          <p:cNvSpPr txBox="1">
            <a:spLocks noGrp="1"/>
          </p:cNvSpPr>
          <p:nvPr>
            <p:ph type="title"/>
          </p:nvPr>
        </p:nvSpPr>
        <p:spPr>
          <a:xfrm>
            <a:off x="337425" y="-12"/>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Lenses for Looking</a:t>
            </a:r>
            <a:endParaRPr b="1"/>
          </a:p>
        </p:txBody>
      </p:sp>
      <p:sp>
        <p:nvSpPr>
          <p:cNvPr id="207" name="Google Shape;207;p25"/>
          <p:cNvSpPr txBox="1">
            <a:spLocks noGrp="1"/>
          </p:cNvSpPr>
          <p:nvPr>
            <p:ph type="body" idx="1"/>
          </p:nvPr>
        </p:nvSpPr>
        <p:spPr>
          <a:xfrm>
            <a:off x="337425" y="1227600"/>
            <a:ext cx="8138100" cy="48987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US"/>
              <a:t>In talking about student work with colleagues</a:t>
            </a:r>
            <a:endParaRPr/>
          </a:p>
          <a:p>
            <a:pPr marL="0" lvl="0" indent="0" algn="l" rtl="0">
              <a:spcBef>
                <a:spcPts val="640"/>
              </a:spcBef>
              <a:spcAft>
                <a:spcPts val="0"/>
              </a:spcAft>
              <a:buNone/>
            </a:pPr>
            <a:r>
              <a:rPr lang="en-US"/>
              <a:t>‘lenses for looking’ can provide a shared focus and a shared vocabulary.</a:t>
            </a:r>
            <a:endParaRPr/>
          </a:p>
          <a:p>
            <a:pPr marL="0" lvl="0" indent="0" algn="l" rtl="0">
              <a:spcBef>
                <a:spcPts val="640"/>
              </a:spcBef>
              <a:spcAft>
                <a:spcPts val="0"/>
              </a:spcAft>
              <a:buNone/>
            </a:pPr>
            <a:endParaRPr sz="2400"/>
          </a:p>
          <a:p>
            <a:pPr marL="0" lvl="0" indent="0" algn="l" rtl="0">
              <a:spcBef>
                <a:spcPts val="640"/>
              </a:spcBef>
              <a:spcAft>
                <a:spcPts val="0"/>
              </a:spcAft>
              <a:buNone/>
            </a:pPr>
            <a:r>
              <a:rPr lang="en-US"/>
              <a:t>They can also be used to maintain an equity stance and avoid/push back on deficit language.</a:t>
            </a:r>
            <a:endParaRPr/>
          </a:p>
          <a:p>
            <a:pPr marL="0" lvl="0" indent="0" algn="l" rtl="0">
              <a:spcBef>
                <a:spcPts val="640"/>
              </a:spcBef>
              <a:spcAft>
                <a:spcPts val="0"/>
              </a:spcAft>
              <a:buNone/>
            </a:pPr>
            <a:endParaRPr sz="2400"/>
          </a:p>
          <a:p>
            <a:pPr marL="0" lvl="0" indent="0" algn="l" rtl="0">
              <a:spcBef>
                <a:spcPts val="640"/>
              </a:spcBef>
              <a:spcAft>
                <a:spcPts val="0"/>
              </a:spcAft>
              <a:buNone/>
            </a:pPr>
            <a:r>
              <a:rPr lang="en-US" b="1" u="sng">
                <a:solidFill>
                  <a:srgbClr val="0000FF"/>
                </a:solidFill>
              </a:rPr>
              <a:t>https://tinyurl.com/TTConversation</a:t>
            </a:r>
            <a:endParaRPr b="1" u="sng">
              <a:solidFill>
                <a:srgbClr val="0000FF"/>
              </a:solidFill>
            </a:endParaRPr>
          </a:p>
          <a:p>
            <a:pPr marL="0" lvl="0" indent="0" algn="l" rtl="0">
              <a:spcBef>
                <a:spcPts val="640"/>
              </a:spcBef>
              <a:spcAft>
                <a:spcPts val="0"/>
              </a:spcAft>
              <a:buNone/>
            </a:pPr>
            <a:endParaRPr sz="3400"/>
          </a:p>
          <a:p>
            <a:pPr marL="0" lvl="0" indent="0" algn="l" rtl="0">
              <a:spcBef>
                <a:spcPts val="640"/>
              </a:spcBef>
              <a:spcAft>
                <a:spcPts val="0"/>
              </a:spcAft>
              <a:buNone/>
            </a:pPr>
            <a:endParaRPr sz="2400"/>
          </a:p>
          <a:p>
            <a:pPr marL="0" lvl="0" indent="0" algn="l" rtl="0">
              <a:spcBef>
                <a:spcPts val="640"/>
              </a:spcBef>
              <a:spcAft>
                <a:spcPts val="0"/>
              </a:spcAft>
              <a:buNone/>
            </a:pPr>
            <a:endParaRPr sz="2400"/>
          </a:p>
          <a:p>
            <a:pPr marL="0" lvl="0" indent="0" algn="ctr" rtl="0">
              <a:spcBef>
                <a:spcPts val="0"/>
              </a:spcBef>
              <a:spcAft>
                <a:spcPts val="0"/>
              </a:spcAft>
              <a:buNone/>
            </a:pPr>
            <a:endParaRPr sz="4400">
              <a:solidFill>
                <a:srgbClr val="000000"/>
              </a:solidFill>
            </a:endParaRPr>
          </a:p>
          <a:p>
            <a:pPr marL="0" lvl="0" indent="0" algn="l" rtl="0">
              <a:spcBef>
                <a:spcPts val="64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6"/>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17</a:t>
            </a:fld>
            <a:endParaRPr/>
          </a:p>
        </p:txBody>
      </p:sp>
      <p:sp>
        <p:nvSpPr>
          <p:cNvPr id="214" name="Google Shape;214;p26"/>
          <p:cNvSpPr txBox="1"/>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4400">
              <a:solidFill>
                <a:srgbClr val="000000"/>
              </a:solidFill>
              <a:latin typeface="Candara"/>
              <a:ea typeface="Candara"/>
              <a:cs typeface="Candara"/>
              <a:sym typeface="Candara"/>
            </a:endParaRPr>
          </a:p>
        </p:txBody>
      </p:sp>
      <p:sp>
        <p:nvSpPr>
          <p:cNvPr id="215" name="Google Shape;215;p26"/>
          <p:cNvSpPr txBox="1"/>
          <p:nvPr/>
        </p:nvSpPr>
        <p:spPr>
          <a:xfrm>
            <a:off x="457200" y="2034450"/>
            <a:ext cx="8229600" cy="4526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3600">
                <a:solidFill>
                  <a:srgbClr val="414142"/>
                </a:solidFill>
                <a:latin typeface="Candara"/>
                <a:ea typeface="Candara"/>
                <a:cs typeface="Candara"/>
                <a:sym typeface="Candara"/>
              </a:rPr>
              <a:t>"The central idea of formative assessment, or assessment for learning, is that evidence of student learning is used to adjust instruction to better meet student learning needs." </a:t>
            </a:r>
            <a:endParaRPr sz="3600">
              <a:solidFill>
                <a:srgbClr val="414142"/>
              </a:solidFill>
              <a:latin typeface="Candara"/>
              <a:ea typeface="Candara"/>
              <a:cs typeface="Candara"/>
              <a:sym typeface="Candara"/>
            </a:endParaRPr>
          </a:p>
          <a:p>
            <a:pPr marL="0" lvl="0" indent="0" algn="l" rtl="0">
              <a:spcBef>
                <a:spcPts val="0"/>
              </a:spcBef>
              <a:spcAft>
                <a:spcPts val="0"/>
              </a:spcAft>
              <a:buNone/>
            </a:pPr>
            <a:r>
              <a:rPr lang="en-US" sz="3600">
                <a:solidFill>
                  <a:srgbClr val="414142"/>
                </a:solidFill>
                <a:latin typeface="Candara"/>
                <a:ea typeface="Candara"/>
                <a:cs typeface="Candara"/>
                <a:sym typeface="Candara"/>
              </a:rPr>
              <a:t>-Dylan Wiliam</a:t>
            </a:r>
            <a:endParaRPr sz="3600">
              <a:solidFill>
                <a:srgbClr val="414142"/>
              </a:solidFill>
              <a:latin typeface="Candara"/>
              <a:ea typeface="Candara"/>
              <a:cs typeface="Candara"/>
              <a:sym typeface="Candara"/>
            </a:endParaRPr>
          </a:p>
        </p:txBody>
      </p:sp>
      <p:sp>
        <p:nvSpPr>
          <p:cNvPr id="216" name="Google Shape;216;p26"/>
          <p:cNvSpPr txBox="1"/>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sz="1200">
                <a:solidFill>
                  <a:srgbClr val="888888"/>
                </a:solidFill>
                <a:latin typeface="Candara"/>
                <a:ea typeface="Candara"/>
                <a:cs typeface="Candara"/>
                <a:sym typeface="Candara"/>
              </a:rPr>
              <a:t>Reflecting on Practice</a:t>
            </a:r>
            <a:endParaRPr sz="1200">
              <a:solidFill>
                <a:srgbClr val="888888"/>
              </a:solidFill>
              <a:latin typeface="Candara"/>
              <a:ea typeface="Candara"/>
              <a:cs typeface="Candara"/>
              <a:sym typeface="Candara"/>
            </a:endParaRPr>
          </a:p>
        </p:txBody>
      </p:sp>
      <p:sp>
        <p:nvSpPr>
          <p:cNvPr id="217" name="Google Shape;217;p26"/>
          <p:cNvSpPr txBox="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1200">
                <a:solidFill>
                  <a:srgbClr val="888888"/>
                </a:solidFill>
                <a:latin typeface="Candara"/>
                <a:ea typeface="Candara"/>
                <a:cs typeface="Candara"/>
                <a:sym typeface="Candara"/>
              </a:rPr>
              <a:t>Park City Mathematics Institute</a:t>
            </a:r>
            <a:endParaRPr sz="1200">
              <a:solidFill>
                <a:srgbClr val="888888"/>
              </a:solidFill>
              <a:latin typeface="Candara"/>
              <a:ea typeface="Candara"/>
              <a:cs typeface="Candara"/>
              <a:sym typeface="Candara"/>
            </a:endParaRPr>
          </a:p>
        </p:txBody>
      </p:sp>
      <p:sp>
        <p:nvSpPr>
          <p:cNvPr id="218" name="Google Shape;218;p26"/>
          <p:cNvSpPr txBox="1"/>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z="1200">
                <a:solidFill>
                  <a:srgbClr val="888888"/>
                </a:solidFill>
                <a:latin typeface="Candara"/>
                <a:ea typeface="Candara"/>
                <a:cs typeface="Candara"/>
                <a:sym typeface="Candara"/>
              </a:rPr>
              <a:t>17</a:t>
            </a:fld>
            <a:endParaRPr sz="1200">
              <a:solidFill>
                <a:srgbClr val="888888"/>
              </a:solidFill>
              <a:latin typeface="Candara"/>
              <a:ea typeface="Candara"/>
              <a:cs typeface="Candara"/>
              <a:sym typeface="Candara"/>
            </a:endParaRPr>
          </a:p>
        </p:txBody>
      </p:sp>
      <p:sp>
        <p:nvSpPr>
          <p:cNvPr id="219" name="Google Shape;219;p26"/>
          <p:cNvSpPr txBox="1">
            <a:spLocks noGrp="1"/>
          </p:cNvSpPr>
          <p:nvPr>
            <p:ph type="title"/>
          </p:nvPr>
        </p:nvSpPr>
        <p:spPr>
          <a:xfrm>
            <a:off x="337425" y="344407"/>
            <a:ext cx="8229600" cy="18201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Artifacts of Student Thinking as a Formative Tool</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2"/>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sz="3600"/>
              <a:t>To disrupt your thinking about what “needs” to happen in your classroom.</a:t>
            </a:r>
            <a:endParaRPr sz="3600"/>
          </a:p>
          <a:p>
            <a:pPr marL="0" lvl="0" indent="0" algn="l" rtl="0">
              <a:spcBef>
                <a:spcPts val="0"/>
              </a:spcBef>
              <a:spcAft>
                <a:spcPts val="0"/>
              </a:spcAft>
              <a:buClr>
                <a:schemeClr val="dk1"/>
              </a:buClr>
              <a:buSzPts val="1100"/>
              <a:buFont typeface="Arial"/>
              <a:buNone/>
            </a:pPr>
            <a:endParaRPr sz="2400"/>
          </a:p>
          <a:p>
            <a:pPr marL="0" lvl="0" indent="0" algn="l" rtl="0">
              <a:spcBef>
                <a:spcPts val="0"/>
              </a:spcBef>
              <a:spcAft>
                <a:spcPts val="0"/>
              </a:spcAft>
              <a:buClr>
                <a:schemeClr val="dk1"/>
              </a:buClr>
              <a:buSzPts val="1100"/>
              <a:buFont typeface="Arial"/>
              <a:buNone/>
            </a:pPr>
            <a:r>
              <a:rPr lang="en-US" sz="3600">
                <a:solidFill>
                  <a:srgbClr val="000000"/>
                </a:solidFill>
              </a:rPr>
              <a:t>Doesn’t imply that you need/want/ought to change everything. We want you to be willing/able to examine your instructional choices to ensure they are aligned with learning goals for students.</a:t>
            </a:r>
            <a:endParaRPr sz="3600">
              <a:solidFill>
                <a:srgbClr val="000000"/>
              </a:solidFill>
            </a:endParaRPr>
          </a:p>
          <a:p>
            <a:pPr marL="0" lvl="0" indent="0" algn="l" rtl="0">
              <a:spcBef>
                <a:spcPts val="640"/>
              </a:spcBef>
              <a:spcAft>
                <a:spcPts val="0"/>
              </a:spcAft>
              <a:buNone/>
            </a:pPr>
            <a:endParaRPr/>
          </a:p>
        </p:txBody>
      </p:sp>
      <p:sp>
        <p:nvSpPr>
          <p:cNvPr id="91" name="Google Shape;91;p12"/>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a:t>
            </a:fld>
            <a:endParaRPr/>
          </a:p>
        </p:txBody>
      </p:sp>
      <p:sp>
        <p:nvSpPr>
          <p:cNvPr id="92" name="Google Shape;92;p12"/>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Goal of PCMI/TLP</a:t>
            </a:r>
            <a:endParaRPr b="1"/>
          </a:p>
          <a:p>
            <a:pPr marL="0" lvl="0" indent="0" algn="ctr" rtl="0">
              <a:spcBef>
                <a:spcPts val="0"/>
              </a:spcBef>
              <a:spcAft>
                <a:spcPts val="0"/>
              </a:spcAft>
              <a:buNone/>
            </a:pPr>
            <a:r>
              <a:rPr lang="en-US" b="1"/>
              <a:t>Reflecting on Practice</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3"/>
          <p:cNvSpPr txBox="1">
            <a:spLocks noGrp="1"/>
          </p:cNvSpPr>
          <p:nvPr>
            <p:ph type="body" idx="1"/>
          </p:nvPr>
        </p:nvSpPr>
        <p:spPr>
          <a:xfrm>
            <a:off x="397300" y="1214700"/>
            <a:ext cx="8229600" cy="4667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a:p>
          <a:p>
            <a:pPr marL="0" marR="0" lvl="0" indent="0" algn="l" rtl="0">
              <a:spcBef>
                <a:spcPts val="0"/>
              </a:spcBef>
              <a:spcAft>
                <a:spcPts val="0"/>
              </a:spcAft>
              <a:buNone/>
            </a:pPr>
            <a:r>
              <a:rPr lang="en-US"/>
              <a:t>Our students are continually providing evidence of their thinking throughout the course of the school day and the academic year. We will be examining ways these physical records of their thinking can be viewed as a natural resource of classrooms, and better used to serve us as teachers and our students as learners.</a:t>
            </a:r>
            <a:endParaRPr/>
          </a:p>
        </p:txBody>
      </p:sp>
      <p:sp>
        <p:nvSpPr>
          <p:cNvPr id="98" name="Google Shape;98;p1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888888"/>
              </a:buClr>
              <a:buSzPts val="1200"/>
              <a:buFont typeface="Candara"/>
              <a:buNone/>
            </a:pPr>
            <a:r>
              <a:rPr lang="en-US" sz="1200" b="0" i="0" u="none" strike="noStrike" cap="none">
                <a:solidFill>
                  <a:srgbClr val="888888"/>
                </a:solidFill>
                <a:latin typeface="Candara"/>
                <a:ea typeface="Candara"/>
                <a:cs typeface="Candara"/>
                <a:sym typeface="Candara"/>
              </a:rPr>
              <a:t>Reflecting on Practice</a:t>
            </a:r>
            <a:endParaRPr sz="1200" b="0" i="0" u="none" strike="noStrike" cap="none">
              <a:solidFill>
                <a:srgbClr val="888888"/>
              </a:solidFill>
              <a:latin typeface="Candara"/>
              <a:ea typeface="Candara"/>
              <a:cs typeface="Candara"/>
              <a:sym typeface="Candara"/>
            </a:endParaRPr>
          </a:p>
        </p:txBody>
      </p:sp>
      <p:sp>
        <p:nvSpPr>
          <p:cNvPr id="99" name="Google Shape;99;p1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b="0" i="0" u="none" strike="noStrike" cap="none">
                <a:solidFill>
                  <a:srgbClr val="888888"/>
                </a:solidFill>
                <a:latin typeface="Candara"/>
                <a:ea typeface="Candara"/>
                <a:cs typeface="Candara"/>
                <a:sym typeface="Candara"/>
              </a:rPr>
              <a:t>Park City Mathematics Institute</a:t>
            </a:r>
            <a:endParaRPr sz="1200" b="0" i="0" u="none" strike="noStrike" cap="none">
              <a:solidFill>
                <a:srgbClr val="888888"/>
              </a:solidFill>
              <a:latin typeface="Candara"/>
              <a:ea typeface="Candara"/>
              <a:cs typeface="Candara"/>
              <a:sym typeface="Candara"/>
            </a:endParaRPr>
          </a:p>
        </p:txBody>
      </p:sp>
      <p:sp>
        <p:nvSpPr>
          <p:cNvPr id="100" name="Google Shape;100;p1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a:p>
        </p:txBody>
      </p:sp>
      <p:sp>
        <p:nvSpPr>
          <p:cNvPr id="101" name="Google Shape;101;p13"/>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Leveraging </a:t>
            </a:r>
            <a:endParaRPr b="1"/>
          </a:p>
          <a:p>
            <a:pPr marL="0" lvl="0" indent="0" algn="ctr" rtl="0">
              <a:spcBef>
                <a:spcPts val="0"/>
              </a:spcBef>
              <a:spcAft>
                <a:spcPts val="0"/>
              </a:spcAft>
              <a:buNone/>
            </a:pPr>
            <a:r>
              <a:rPr lang="en-US" b="1"/>
              <a:t>Artifacts of Student Thinking</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4"/>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3200"/>
              <a:buFont typeface="Arial"/>
              <a:buNone/>
            </a:pPr>
            <a:r>
              <a:rPr lang="en-US"/>
              <a:t>Think about your classroom. What tangible residue of students’ thinking exists there?</a:t>
            </a:r>
            <a:endParaRPr/>
          </a:p>
          <a:p>
            <a:pPr marL="0" marR="0" lvl="0" indent="0" algn="l" rtl="0">
              <a:spcBef>
                <a:spcPts val="0"/>
              </a:spcBef>
              <a:spcAft>
                <a:spcPts val="0"/>
              </a:spcAft>
              <a:buClr>
                <a:schemeClr val="dk1"/>
              </a:buClr>
              <a:buSzPts val="3200"/>
              <a:buFont typeface="Arial"/>
              <a:buNone/>
            </a:pPr>
            <a:endParaRPr/>
          </a:p>
          <a:p>
            <a:pPr marL="0" marR="0" lvl="0" indent="0" algn="l" rtl="0">
              <a:spcBef>
                <a:spcPts val="0"/>
              </a:spcBef>
              <a:spcAft>
                <a:spcPts val="0"/>
              </a:spcAft>
              <a:buClr>
                <a:schemeClr val="dk1"/>
              </a:buClr>
              <a:buSzPts val="3200"/>
              <a:buFont typeface="Arial"/>
              <a:buNone/>
            </a:pPr>
            <a:r>
              <a:rPr lang="en-US"/>
              <a:t>Generate as complete a list as possible of the various forms of artifacts that students create which provide you with evidence of their thinking. </a:t>
            </a:r>
            <a:endParaRPr/>
          </a:p>
        </p:txBody>
      </p:sp>
      <p:sp>
        <p:nvSpPr>
          <p:cNvPr id="107" name="Google Shape;107;p1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888888"/>
              </a:buClr>
              <a:buSzPts val="1200"/>
              <a:buFont typeface="Candara"/>
              <a:buNone/>
            </a:pPr>
            <a:r>
              <a:rPr lang="en-US" sz="1200" b="0" i="0" u="none" strike="noStrike" cap="none">
                <a:solidFill>
                  <a:srgbClr val="888888"/>
                </a:solidFill>
                <a:latin typeface="Candara"/>
                <a:ea typeface="Candara"/>
                <a:cs typeface="Candara"/>
                <a:sym typeface="Candara"/>
              </a:rPr>
              <a:t>Reflecting on Practice</a:t>
            </a:r>
            <a:endParaRPr sz="1200" b="0" i="0" u="none" strike="noStrike" cap="none">
              <a:solidFill>
                <a:srgbClr val="888888"/>
              </a:solidFill>
              <a:latin typeface="Candara"/>
              <a:ea typeface="Candara"/>
              <a:cs typeface="Candara"/>
              <a:sym typeface="Candara"/>
            </a:endParaRPr>
          </a:p>
        </p:txBody>
      </p:sp>
      <p:sp>
        <p:nvSpPr>
          <p:cNvPr id="108" name="Google Shape;108;p1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b="0" i="0" u="none" strike="noStrike" cap="none">
                <a:solidFill>
                  <a:srgbClr val="888888"/>
                </a:solidFill>
                <a:latin typeface="Candara"/>
                <a:ea typeface="Candara"/>
                <a:cs typeface="Candara"/>
                <a:sym typeface="Candara"/>
              </a:rPr>
              <a:t>Park City Mathematics Institute</a:t>
            </a:r>
            <a:endParaRPr sz="1200" b="0" i="0" u="none" strike="noStrike" cap="none">
              <a:solidFill>
                <a:srgbClr val="888888"/>
              </a:solidFill>
              <a:latin typeface="Candara"/>
              <a:ea typeface="Candara"/>
              <a:cs typeface="Candara"/>
              <a:sym typeface="Candara"/>
            </a:endParaRPr>
          </a:p>
        </p:txBody>
      </p:sp>
      <p:sp>
        <p:nvSpPr>
          <p:cNvPr id="109" name="Google Shape;109;p1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
        <p:nvSpPr>
          <p:cNvPr id="110" name="Google Shape;110;p14"/>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Artifacts of Student Thinking</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5"/>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5</a:t>
            </a:fld>
            <a:endParaRPr/>
          </a:p>
        </p:txBody>
      </p:sp>
      <p:sp>
        <p:nvSpPr>
          <p:cNvPr id="117" name="Google Shape;117;p15"/>
          <p:cNvSpPr txBox="1">
            <a:spLocks noGrp="1"/>
          </p:cNvSpPr>
          <p:nvPr>
            <p:ph type="body" idx="1"/>
          </p:nvPr>
        </p:nvSpPr>
        <p:spPr>
          <a:xfrm>
            <a:off x="299850" y="1321000"/>
            <a:ext cx="8550000" cy="48054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US"/>
              <a:t>Over our time together we are going to examine some possibilities for leveraging artifacts for student thinking to:</a:t>
            </a:r>
            <a:endParaRPr/>
          </a:p>
          <a:p>
            <a:pPr marL="457200" lvl="0" indent="-431800" algn="l" rtl="0">
              <a:spcBef>
                <a:spcPts val="640"/>
              </a:spcBef>
              <a:spcAft>
                <a:spcPts val="0"/>
              </a:spcAft>
              <a:buSzPts val="3200"/>
              <a:buChar char="➢"/>
            </a:pPr>
            <a:r>
              <a:rPr lang="en-US"/>
              <a:t>benefit teachers in collaboration/conversation w/colleagues &amp; to inform their own instruction</a:t>
            </a:r>
            <a:endParaRPr/>
          </a:p>
          <a:p>
            <a:pPr marL="457200" lvl="0" indent="-431800" algn="l" rtl="0">
              <a:spcBef>
                <a:spcPts val="0"/>
              </a:spcBef>
              <a:spcAft>
                <a:spcPts val="0"/>
              </a:spcAft>
              <a:buSzPts val="3200"/>
              <a:buChar char="➢"/>
            </a:pPr>
            <a:r>
              <a:rPr lang="en-US"/>
              <a:t>benefit students as individuals</a:t>
            </a:r>
            <a:endParaRPr/>
          </a:p>
          <a:p>
            <a:pPr marL="457200" lvl="0" indent="-431800" algn="l" rtl="0">
              <a:spcBef>
                <a:spcPts val="0"/>
              </a:spcBef>
              <a:spcAft>
                <a:spcPts val="0"/>
              </a:spcAft>
              <a:buSzPts val="3200"/>
              <a:buChar char="➢"/>
            </a:pPr>
            <a:r>
              <a:rPr lang="en-US"/>
              <a:t>benefit the classroom community of all learners</a:t>
            </a:r>
            <a:endParaRPr/>
          </a:p>
        </p:txBody>
      </p:sp>
      <p:sp>
        <p:nvSpPr>
          <p:cNvPr id="118" name="Google Shape;118;p15"/>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Artifacts of Student Thinking</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6"/>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a:p>
        </p:txBody>
      </p:sp>
      <p:sp>
        <p:nvSpPr>
          <p:cNvPr id="125" name="Google Shape;125;p16"/>
          <p:cNvSpPr txBox="1"/>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400" b="1">
                <a:latin typeface="Candara"/>
                <a:ea typeface="Candara"/>
                <a:cs typeface="Candara"/>
                <a:sym typeface="Candara"/>
              </a:rPr>
              <a:t>Artifacts of Student Thinking</a:t>
            </a:r>
            <a:endParaRPr sz="4400" b="1">
              <a:solidFill>
                <a:srgbClr val="000000"/>
              </a:solidFill>
              <a:latin typeface="Candara"/>
              <a:ea typeface="Candara"/>
              <a:cs typeface="Candara"/>
              <a:sym typeface="Candara"/>
            </a:endParaRPr>
          </a:p>
        </p:txBody>
      </p:sp>
      <p:sp>
        <p:nvSpPr>
          <p:cNvPr id="126" name="Google Shape;126;p16"/>
          <p:cNvSpPr txBox="1"/>
          <p:nvPr/>
        </p:nvSpPr>
        <p:spPr>
          <a:xfrm>
            <a:off x="802350" y="1342800"/>
            <a:ext cx="7539300" cy="4526100"/>
          </a:xfrm>
          <a:prstGeom prst="rect">
            <a:avLst/>
          </a:prstGeom>
          <a:noFill/>
          <a:ln>
            <a:noFill/>
          </a:ln>
        </p:spPr>
        <p:txBody>
          <a:bodyPr spcFirstLastPara="1" wrap="square" lIns="91425" tIns="45700" rIns="91425" bIns="45700" anchor="t" anchorCtr="0">
            <a:noAutofit/>
          </a:bodyPr>
          <a:lstStyle/>
          <a:p>
            <a:pPr marL="457200" lvl="0" indent="-431800" algn="l" rtl="0">
              <a:spcBef>
                <a:spcPts val="640"/>
              </a:spcBef>
              <a:spcAft>
                <a:spcPts val="0"/>
              </a:spcAft>
              <a:buClr>
                <a:srgbClr val="000000"/>
              </a:buClr>
              <a:buSzPts val="3200"/>
              <a:buChar char="➢"/>
            </a:pPr>
            <a:r>
              <a:rPr lang="en-US" sz="3200">
                <a:solidFill>
                  <a:schemeClr val="dk1"/>
                </a:solidFill>
                <a:latin typeface="Candara"/>
                <a:ea typeface="Candara"/>
                <a:cs typeface="Candara"/>
                <a:sym typeface="Candara"/>
              </a:rPr>
              <a:t>Warm Up/Do Now</a:t>
            </a:r>
            <a:endParaRPr sz="3200">
              <a:solidFill>
                <a:srgbClr val="000000"/>
              </a:solidFill>
              <a:latin typeface="Candara"/>
              <a:ea typeface="Candara"/>
              <a:cs typeface="Candara"/>
              <a:sym typeface="Candara"/>
            </a:endParaRPr>
          </a:p>
          <a:p>
            <a:pPr marL="457200" lvl="0" indent="-431800" algn="l" rtl="0">
              <a:spcBef>
                <a:spcPts val="0"/>
              </a:spcBef>
              <a:spcAft>
                <a:spcPts val="0"/>
              </a:spcAft>
              <a:buClr>
                <a:srgbClr val="000000"/>
              </a:buClr>
              <a:buSzPts val="3200"/>
              <a:buChar char="➢"/>
            </a:pPr>
            <a:r>
              <a:rPr lang="en-US" sz="3200">
                <a:solidFill>
                  <a:srgbClr val="000000"/>
                </a:solidFill>
                <a:latin typeface="Candara"/>
                <a:ea typeface="Candara"/>
                <a:cs typeface="Candara"/>
                <a:sym typeface="Candara"/>
              </a:rPr>
              <a:t>Homework</a:t>
            </a:r>
            <a:endParaRPr sz="3200">
              <a:solidFill>
                <a:srgbClr val="000000"/>
              </a:solidFill>
              <a:latin typeface="Candara"/>
              <a:ea typeface="Candara"/>
              <a:cs typeface="Candara"/>
              <a:sym typeface="Candara"/>
            </a:endParaRPr>
          </a:p>
          <a:p>
            <a:pPr marL="457200" lvl="0" indent="-431800" algn="l" rtl="0">
              <a:spcBef>
                <a:spcPts val="0"/>
              </a:spcBef>
              <a:spcAft>
                <a:spcPts val="0"/>
              </a:spcAft>
              <a:buClr>
                <a:srgbClr val="000000"/>
              </a:buClr>
              <a:buSzPts val="3200"/>
              <a:buChar char="➢"/>
            </a:pPr>
            <a:r>
              <a:rPr lang="en-US" sz="3200">
                <a:solidFill>
                  <a:srgbClr val="000000"/>
                </a:solidFill>
                <a:latin typeface="Candara"/>
                <a:ea typeface="Candara"/>
                <a:cs typeface="Candara"/>
                <a:sym typeface="Candara"/>
              </a:rPr>
              <a:t>Quizzes/Tests</a:t>
            </a:r>
            <a:endParaRPr sz="3200">
              <a:solidFill>
                <a:srgbClr val="000000"/>
              </a:solidFill>
              <a:latin typeface="Candara"/>
              <a:ea typeface="Candara"/>
              <a:cs typeface="Candara"/>
              <a:sym typeface="Candara"/>
            </a:endParaRPr>
          </a:p>
          <a:p>
            <a:pPr marL="457200" lvl="0" indent="-431800" algn="l" rtl="0">
              <a:spcBef>
                <a:spcPts val="0"/>
              </a:spcBef>
              <a:spcAft>
                <a:spcPts val="0"/>
              </a:spcAft>
              <a:buClr>
                <a:srgbClr val="000000"/>
              </a:buClr>
              <a:buSzPts val="3200"/>
              <a:buChar char="➢"/>
            </a:pPr>
            <a:r>
              <a:rPr lang="en-US" sz="3200">
                <a:solidFill>
                  <a:srgbClr val="000000"/>
                </a:solidFill>
                <a:latin typeface="Candara"/>
                <a:ea typeface="Candara"/>
                <a:cs typeface="Candara"/>
                <a:sym typeface="Candara"/>
              </a:rPr>
              <a:t>Projects</a:t>
            </a:r>
            <a:endParaRPr sz="3200">
              <a:solidFill>
                <a:srgbClr val="000000"/>
              </a:solidFill>
              <a:latin typeface="Candara"/>
              <a:ea typeface="Candara"/>
              <a:cs typeface="Candara"/>
              <a:sym typeface="Candara"/>
            </a:endParaRPr>
          </a:p>
          <a:p>
            <a:pPr marL="457200" lvl="0" indent="-431800" algn="l" rtl="0">
              <a:spcBef>
                <a:spcPts val="0"/>
              </a:spcBef>
              <a:spcAft>
                <a:spcPts val="0"/>
              </a:spcAft>
              <a:buClr>
                <a:srgbClr val="000000"/>
              </a:buClr>
              <a:buSzPts val="3200"/>
              <a:buChar char="➢"/>
            </a:pPr>
            <a:r>
              <a:rPr lang="en-US" sz="3200">
                <a:solidFill>
                  <a:srgbClr val="000000"/>
                </a:solidFill>
                <a:latin typeface="Candara"/>
                <a:ea typeface="Candara"/>
                <a:cs typeface="Candara"/>
                <a:sym typeface="Candara"/>
              </a:rPr>
              <a:t>Discussions</a:t>
            </a:r>
            <a:endParaRPr sz="3200">
              <a:solidFill>
                <a:srgbClr val="000000"/>
              </a:solidFill>
              <a:latin typeface="Candara"/>
              <a:ea typeface="Candara"/>
              <a:cs typeface="Candara"/>
              <a:sym typeface="Candara"/>
            </a:endParaRPr>
          </a:p>
          <a:p>
            <a:pPr marL="457200" lvl="0" indent="-431800" algn="l" rtl="0">
              <a:spcBef>
                <a:spcPts val="0"/>
              </a:spcBef>
              <a:spcAft>
                <a:spcPts val="0"/>
              </a:spcAft>
              <a:buClr>
                <a:srgbClr val="000000"/>
              </a:buClr>
              <a:buSzPts val="3200"/>
              <a:buChar char="➢"/>
            </a:pPr>
            <a:r>
              <a:rPr lang="en-US" sz="3200">
                <a:solidFill>
                  <a:srgbClr val="000000"/>
                </a:solidFill>
                <a:latin typeface="Candara"/>
                <a:ea typeface="Candara"/>
                <a:cs typeface="Candara"/>
                <a:sym typeface="Candara"/>
              </a:rPr>
              <a:t>Work on </a:t>
            </a:r>
            <a:r>
              <a:rPr lang="en-US" sz="3200">
                <a:latin typeface="Candara"/>
                <a:ea typeface="Candara"/>
                <a:cs typeface="Candara"/>
                <a:sym typeface="Candara"/>
              </a:rPr>
              <a:t>b</a:t>
            </a:r>
            <a:r>
              <a:rPr lang="en-US" sz="3200">
                <a:solidFill>
                  <a:srgbClr val="000000"/>
                </a:solidFill>
                <a:latin typeface="Candara"/>
                <a:ea typeface="Candara"/>
                <a:cs typeface="Candara"/>
                <a:sym typeface="Candara"/>
              </a:rPr>
              <a:t>oard (i</a:t>
            </a:r>
            <a:r>
              <a:rPr lang="en-US" sz="3200">
                <a:latin typeface="Candara"/>
                <a:ea typeface="Candara"/>
                <a:cs typeface="Candara"/>
                <a:sym typeface="Candara"/>
              </a:rPr>
              <a:t>ncluding VNPS)</a:t>
            </a:r>
            <a:endParaRPr sz="3200">
              <a:solidFill>
                <a:srgbClr val="000000"/>
              </a:solidFill>
              <a:latin typeface="Candara"/>
              <a:ea typeface="Candara"/>
              <a:cs typeface="Candara"/>
              <a:sym typeface="Candara"/>
            </a:endParaRPr>
          </a:p>
          <a:p>
            <a:pPr marL="457200" lvl="0" indent="-431800" algn="l" rtl="0">
              <a:spcBef>
                <a:spcPts val="0"/>
              </a:spcBef>
              <a:spcAft>
                <a:spcPts val="0"/>
              </a:spcAft>
              <a:buClr>
                <a:srgbClr val="000000"/>
              </a:buClr>
              <a:buSzPts val="3200"/>
              <a:buChar char="➢"/>
            </a:pPr>
            <a:r>
              <a:rPr lang="en-US" sz="3200">
                <a:solidFill>
                  <a:srgbClr val="000000"/>
                </a:solidFill>
                <a:latin typeface="Candara"/>
                <a:ea typeface="Candara"/>
                <a:cs typeface="Candara"/>
                <a:sym typeface="Candara"/>
              </a:rPr>
              <a:t>Classwork</a:t>
            </a:r>
            <a:r>
              <a:rPr lang="en-US" sz="3200">
                <a:latin typeface="Candara"/>
                <a:ea typeface="Candara"/>
                <a:cs typeface="Candara"/>
                <a:sym typeface="Candara"/>
              </a:rPr>
              <a:t> (</a:t>
            </a:r>
            <a:r>
              <a:rPr lang="en-US" sz="3200">
                <a:solidFill>
                  <a:srgbClr val="000000"/>
                </a:solidFill>
                <a:latin typeface="Candara"/>
                <a:ea typeface="Candara"/>
                <a:cs typeface="Candara"/>
                <a:sym typeface="Candara"/>
              </a:rPr>
              <a:t>group or individual; paper or digital)</a:t>
            </a:r>
            <a:endParaRPr sz="3200">
              <a:solidFill>
                <a:srgbClr val="000000"/>
              </a:solidFill>
              <a:latin typeface="Candara"/>
              <a:ea typeface="Candara"/>
              <a:cs typeface="Candara"/>
              <a:sym typeface="Candara"/>
            </a:endParaRPr>
          </a:p>
          <a:p>
            <a:pPr marL="457200" lvl="0" indent="-431800" algn="l" rtl="0">
              <a:spcBef>
                <a:spcPts val="0"/>
              </a:spcBef>
              <a:spcAft>
                <a:spcPts val="0"/>
              </a:spcAft>
              <a:buClr>
                <a:srgbClr val="000000"/>
              </a:buClr>
              <a:buSzPts val="3200"/>
              <a:buFont typeface="Candara"/>
              <a:buChar char="➢"/>
            </a:pPr>
            <a:r>
              <a:rPr lang="en-US" sz="3200">
                <a:solidFill>
                  <a:schemeClr val="dk1"/>
                </a:solidFill>
                <a:latin typeface="Candara"/>
                <a:ea typeface="Candara"/>
                <a:cs typeface="Candara"/>
                <a:sym typeface="Candara"/>
              </a:rPr>
              <a:t>Exit Tickets/Slips</a:t>
            </a:r>
            <a:endParaRPr sz="3200">
              <a:latin typeface="Candara"/>
              <a:ea typeface="Candara"/>
              <a:cs typeface="Candara"/>
              <a:sym typeface="Candara"/>
            </a:endParaRPr>
          </a:p>
        </p:txBody>
      </p:sp>
      <p:sp>
        <p:nvSpPr>
          <p:cNvPr id="127" name="Google Shape;127;p16"/>
          <p:cNvSpPr txBox="1"/>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z="1200">
                <a:solidFill>
                  <a:srgbClr val="888888"/>
                </a:solidFill>
                <a:latin typeface="Candara"/>
                <a:ea typeface="Candara"/>
                <a:cs typeface="Candara"/>
                <a:sym typeface="Candara"/>
              </a:rPr>
              <a:t>6</a:t>
            </a:fld>
            <a:endParaRPr sz="1200">
              <a:solidFill>
                <a:srgbClr val="888888"/>
              </a:solidFill>
              <a:latin typeface="Candara"/>
              <a:ea typeface="Candara"/>
              <a:cs typeface="Candara"/>
              <a:sym typeface="Candar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6"/>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
        <p:nvSpPr>
          <p:cNvPr id="125" name="Google Shape;125;p16"/>
          <p:cNvSpPr txBox="1"/>
          <p:nvPr/>
        </p:nvSpPr>
        <p:spPr>
          <a:xfrm>
            <a:off x="457200" y="818646"/>
            <a:ext cx="8229600" cy="4505706"/>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400" b="1" dirty="0">
                <a:latin typeface="Candara"/>
                <a:ea typeface="Candara"/>
                <a:cs typeface="Candara"/>
                <a:sym typeface="Candara"/>
              </a:rPr>
              <a:t>Photos: Uses of Student Artifacts </a:t>
            </a:r>
          </a:p>
          <a:p>
            <a:pPr marL="0" lvl="0" indent="0" algn="ctr" rtl="0">
              <a:spcBef>
                <a:spcPts val="0"/>
              </a:spcBef>
              <a:spcAft>
                <a:spcPts val="0"/>
              </a:spcAft>
              <a:buNone/>
            </a:pPr>
            <a:r>
              <a:rPr lang="en-US" sz="4400" b="1" dirty="0">
                <a:latin typeface="Candara"/>
                <a:ea typeface="Candara"/>
                <a:cs typeface="Candara"/>
                <a:sym typeface="Candara"/>
              </a:rPr>
              <a:t>(your sticky notes)</a:t>
            </a:r>
          </a:p>
          <a:p>
            <a:pPr marL="0" lvl="0" indent="0" algn="ctr" rtl="0">
              <a:spcBef>
                <a:spcPts val="0"/>
              </a:spcBef>
              <a:spcAft>
                <a:spcPts val="0"/>
              </a:spcAft>
              <a:buNone/>
            </a:pPr>
            <a:endParaRPr lang="en-US" sz="4400" b="1" dirty="0">
              <a:solidFill>
                <a:srgbClr val="000000"/>
              </a:solidFill>
              <a:latin typeface="Candara"/>
              <a:ea typeface="Candara"/>
              <a:cs typeface="Candara"/>
              <a:sym typeface="Candara"/>
            </a:endParaRPr>
          </a:p>
          <a:p>
            <a:pPr lvl="0" algn="ctr"/>
            <a:r>
              <a:rPr lang="en-US" sz="4400" b="1" dirty="0">
                <a:latin typeface="Candara"/>
                <a:ea typeface="Candara"/>
                <a:cs typeface="Candara"/>
                <a:sym typeface="Candara"/>
                <a:hlinkClick r:id="rId3"/>
              </a:rPr>
              <a:t>http://bit.ly/portlandstickies</a:t>
            </a:r>
            <a:endParaRPr lang="en-US" sz="4400" b="1" dirty="0">
              <a:latin typeface="Candara"/>
              <a:ea typeface="Candara"/>
              <a:cs typeface="Candara"/>
              <a:sym typeface="Candara"/>
            </a:endParaRPr>
          </a:p>
          <a:p>
            <a:pPr lvl="0" algn="ctr"/>
            <a:endParaRPr lang="en-US" sz="4400" b="1" dirty="0">
              <a:solidFill>
                <a:srgbClr val="000000"/>
              </a:solidFill>
              <a:latin typeface="Candara"/>
              <a:ea typeface="Candara"/>
              <a:cs typeface="Candara"/>
              <a:sym typeface="Candara"/>
            </a:endParaRPr>
          </a:p>
          <a:p>
            <a:pPr lvl="0" algn="ctr"/>
            <a:r>
              <a:rPr lang="en-US" sz="2800" b="1" dirty="0">
                <a:solidFill>
                  <a:srgbClr val="FF0000"/>
                </a:solidFill>
                <a:latin typeface="Candara"/>
                <a:ea typeface="Candara"/>
                <a:cs typeface="Candara"/>
                <a:sym typeface="Candara"/>
              </a:rPr>
              <a:t>Note</a:t>
            </a:r>
            <a:r>
              <a:rPr lang="en-US" sz="2800" dirty="0">
                <a:latin typeface="Candara"/>
                <a:ea typeface="Candara"/>
                <a:cs typeface="Candara"/>
                <a:sym typeface="Candara"/>
              </a:rPr>
              <a:t>: click on the small images to view larger images so that you can actually read the sticky notes!</a:t>
            </a:r>
            <a:endParaRPr sz="2800" dirty="0">
              <a:solidFill>
                <a:srgbClr val="000000"/>
              </a:solidFill>
              <a:latin typeface="Candara"/>
              <a:ea typeface="Candara"/>
              <a:cs typeface="Candara"/>
              <a:sym typeface="Candara"/>
            </a:endParaRPr>
          </a:p>
        </p:txBody>
      </p:sp>
      <p:sp>
        <p:nvSpPr>
          <p:cNvPr id="127" name="Google Shape;127;p16"/>
          <p:cNvSpPr txBox="1"/>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z="1200">
                <a:solidFill>
                  <a:srgbClr val="888888"/>
                </a:solidFill>
                <a:latin typeface="Candara"/>
                <a:ea typeface="Candara"/>
                <a:cs typeface="Candara"/>
                <a:sym typeface="Candara"/>
              </a:rPr>
              <a:t>7</a:t>
            </a:fld>
            <a:endParaRPr sz="1200">
              <a:solidFill>
                <a:srgbClr val="888888"/>
              </a:solidFill>
              <a:latin typeface="Candara"/>
              <a:ea typeface="Candara"/>
              <a:cs typeface="Candara"/>
              <a:sym typeface="Candara"/>
            </a:endParaRPr>
          </a:p>
        </p:txBody>
      </p:sp>
    </p:spTree>
    <p:extLst>
      <p:ext uri="{BB962C8B-B14F-4D97-AF65-F5344CB8AC3E}">
        <p14:creationId xmlns:p14="http://schemas.microsoft.com/office/powerpoint/2010/main" val="783250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7"/>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
        <p:nvSpPr>
          <p:cNvPr id="134" name="Google Shape;134;p17"/>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
        <p:nvSpPr>
          <p:cNvPr id="135" name="Google Shape;135;p17"/>
          <p:cNvSpPr txBox="1"/>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400" b="1">
                <a:latin typeface="Candara"/>
                <a:ea typeface="Candara"/>
                <a:cs typeface="Candara"/>
                <a:sym typeface="Candara"/>
              </a:rPr>
              <a:t>Artifacts of Student Thinking</a:t>
            </a:r>
            <a:endParaRPr sz="4400" b="1">
              <a:solidFill>
                <a:srgbClr val="000000"/>
              </a:solidFill>
              <a:latin typeface="Candara"/>
              <a:ea typeface="Candara"/>
              <a:cs typeface="Candara"/>
              <a:sym typeface="Candara"/>
            </a:endParaRPr>
          </a:p>
        </p:txBody>
      </p:sp>
      <p:sp>
        <p:nvSpPr>
          <p:cNvPr id="136" name="Google Shape;136;p17"/>
          <p:cNvSpPr txBox="1"/>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z="1200">
                <a:solidFill>
                  <a:srgbClr val="888888"/>
                </a:solidFill>
                <a:latin typeface="Candara"/>
                <a:ea typeface="Candara"/>
                <a:cs typeface="Candara"/>
                <a:sym typeface="Candara"/>
              </a:rPr>
              <a:t>8</a:t>
            </a:fld>
            <a:endParaRPr sz="1200">
              <a:solidFill>
                <a:srgbClr val="888888"/>
              </a:solidFill>
              <a:latin typeface="Candara"/>
              <a:ea typeface="Candara"/>
              <a:cs typeface="Candara"/>
              <a:sym typeface="Candara"/>
            </a:endParaRPr>
          </a:p>
        </p:txBody>
      </p:sp>
      <p:sp>
        <p:nvSpPr>
          <p:cNvPr id="137" name="Google Shape;137;p17"/>
          <p:cNvSpPr txBox="1"/>
          <p:nvPr/>
        </p:nvSpPr>
        <p:spPr>
          <a:xfrm>
            <a:off x="5117250" y="1417650"/>
            <a:ext cx="3117600" cy="4164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17"/>
          <p:cNvSpPr txBox="1"/>
          <p:nvPr/>
        </p:nvSpPr>
        <p:spPr>
          <a:xfrm>
            <a:off x="793975" y="1417650"/>
            <a:ext cx="8046900" cy="4924800"/>
          </a:xfrm>
          <a:prstGeom prst="rect">
            <a:avLst/>
          </a:prstGeom>
          <a:noFill/>
          <a:ln>
            <a:noFill/>
          </a:ln>
        </p:spPr>
        <p:txBody>
          <a:bodyPr spcFirstLastPara="1" wrap="square" lIns="91425" tIns="45700" rIns="91425" bIns="45700" anchor="t" anchorCtr="0">
            <a:noAutofit/>
          </a:bodyPr>
          <a:lstStyle/>
          <a:p>
            <a:pPr marL="457200" lvl="0" indent="-431800" algn="l" rtl="0">
              <a:spcBef>
                <a:spcPts val="0"/>
              </a:spcBef>
              <a:spcAft>
                <a:spcPts val="0"/>
              </a:spcAft>
              <a:buSzPts val="3200"/>
              <a:buFont typeface="Candara"/>
              <a:buChar char="➢"/>
            </a:pPr>
            <a:r>
              <a:rPr lang="en-US" sz="3200">
                <a:solidFill>
                  <a:srgbClr val="000000"/>
                </a:solidFill>
                <a:latin typeface="Candara"/>
                <a:ea typeface="Candara"/>
                <a:cs typeface="Candara"/>
                <a:sym typeface="Candara"/>
              </a:rPr>
              <a:t>Take </a:t>
            </a:r>
            <a:r>
              <a:rPr lang="en-US" sz="3200">
                <a:latin typeface="Candara"/>
                <a:ea typeface="Candara"/>
                <a:cs typeface="Candara"/>
                <a:sym typeface="Candara"/>
              </a:rPr>
              <a:t>a</a:t>
            </a:r>
            <a:r>
              <a:rPr lang="en-US" sz="3200">
                <a:solidFill>
                  <a:srgbClr val="000000"/>
                </a:solidFill>
                <a:latin typeface="Candara"/>
                <a:ea typeface="Candara"/>
                <a:cs typeface="Candara"/>
                <a:sym typeface="Candara"/>
              </a:rPr>
              <a:t> post-it. </a:t>
            </a:r>
            <a:endParaRPr sz="3200">
              <a:solidFill>
                <a:srgbClr val="000000"/>
              </a:solidFill>
              <a:latin typeface="Candara"/>
              <a:ea typeface="Candara"/>
              <a:cs typeface="Candara"/>
              <a:sym typeface="Candara"/>
            </a:endParaRPr>
          </a:p>
          <a:p>
            <a:pPr marL="457200" lvl="0" indent="0" algn="l" rtl="0">
              <a:spcBef>
                <a:spcPts val="0"/>
              </a:spcBef>
              <a:spcAft>
                <a:spcPts val="0"/>
              </a:spcAft>
              <a:buNone/>
            </a:pPr>
            <a:endParaRPr sz="3200">
              <a:latin typeface="Candara"/>
              <a:ea typeface="Candara"/>
              <a:cs typeface="Candara"/>
              <a:sym typeface="Candara"/>
            </a:endParaRPr>
          </a:p>
          <a:p>
            <a:pPr marL="457200" lvl="0" indent="-431800" algn="l" rtl="0">
              <a:spcBef>
                <a:spcPts val="0"/>
              </a:spcBef>
              <a:spcAft>
                <a:spcPts val="0"/>
              </a:spcAft>
              <a:buClr>
                <a:srgbClr val="000000"/>
              </a:buClr>
              <a:buSzPts val="3200"/>
              <a:buFont typeface="Candara"/>
              <a:buChar char="➢"/>
            </a:pPr>
            <a:r>
              <a:rPr lang="en-US" sz="3200">
                <a:solidFill>
                  <a:srgbClr val="000000"/>
                </a:solidFill>
                <a:latin typeface="Candara"/>
                <a:ea typeface="Candara"/>
                <a:cs typeface="Candara"/>
                <a:sym typeface="Candara"/>
              </a:rPr>
              <a:t>Write one idea for using a particular artifact of student thinking. </a:t>
            </a:r>
            <a:endParaRPr sz="3200">
              <a:solidFill>
                <a:srgbClr val="000000"/>
              </a:solidFill>
              <a:latin typeface="Candara"/>
              <a:ea typeface="Candara"/>
              <a:cs typeface="Candara"/>
              <a:sym typeface="Candara"/>
            </a:endParaRPr>
          </a:p>
          <a:p>
            <a:pPr marL="457200" lvl="0" indent="0" algn="l" rtl="0">
              <a:spcBef>
                <a:spcPts val="0"/>
              </a:spcBef>
              <a:spcAft>
                <a:spcPts val="0"/>
              </a:spcAft>
              <a:buNone/>
            </a:pPr>
            <a:endParaRPr sz="3200">
              <a:latin typeface="Candara"/>
              <a:ea typeface="Candara"/>
              <a:cs typeface="Candara"/>
              <a:sym typeface="Candara"/>
            </a:endParaRPr>
          </a:p>
          <a:p>
            <a:pPr marL="457200" lvl="0" indent="-431800" algn="l" rtl="0">
              <a:spcBef>
                <a:spcPts val="0"/>
              </a:spcBef>
              <a:spcAft>
                <a:spcPts val="0"/>
              </a:spcAft>
              <a:buSzPts val="3200"/>
              <a:buFont typeface="Candara"/>
              <a:buChar char="➢"/>
            </a:pPr>
            <a:r>
              <a:rPr lang="en-US" sz="3200">
                <a:latin typeface="Candara"/>
                <a:ea typeface="Candara"/>
                <a:cs typeface="Candara"/>
                <a:sym typeface="Candara"/>
              </a:rPr>
              <a:t>Label the idea as more useful to students (S) or teachers (T).</a:t>
            </a:r>
            <a:endParaRPr sz="3200">
              <a:latin typeface="Candara"/>
              <a:ea typeface="Candara"/>
              <a:cs typeface="Candara"/>
              <a:sym typeface="Candara"/>
            </a:endParaRPr>
          </a:p>
          <a:p>
            <a:pPr marL="457200" lvl="0" indent="0" algn="l" rtl="0">
              <a:spcBef>
                <a:spcPts val="0"/>
              </a:spcBef>
              <a:spcAft>
                <a:spcPts val="0"/>
              </a:spcAft>
              <a:buNone/>
            </a:pPr>
            <a:endParaRPr sz="3200">
              <a:latin typeface="Candara"/>
              <a:ea typeface="Candara"/>
              <a:cs typeface="Candara"/>
              <a:sym typeface="Candara"/>
            </a:endParaRPr>
          </a:p>
          <a:p>
            <a:pPr marL="457200" lvl="0" indent="-431800" algn="l" rtl="0">
              <a:spcBef>
                <a:spcPts val="0"/>
              </a:spcBef>
              <a:spcAft>
                <a:spcPts val="0"/>
              </a:spcAft>
              <a:buSzPts val="3200"/>
              <a:buFont typeface="Candara"/>
              <a:buChar char="➢"/>
            </a:pPr>
            <a:r>
              <a:rPr lang="en-US" sz="3200">
                <a:latin typeface="Candara"/>
                <a:ea typeface="Candara"/>
                <a:cs typeface="Candara"/>
                <a:sym typeface="Candara"/>
              </a:rPr>
              <a:t>Stick it up and go again.</a:t>
            </a:r>
            <a:endParaRPr sz="3200">
              <a:latin typeface="Candara"/>
              <a:ea typeface="Candara"/>
              <a:cs typeface="Candara"/>
              <a:sym typeface="Candara"/>
            </a:endParaRPr>
          </a:p>
          <a:p>
            <a:pPr marL="0" lvl="0" indent="0" algn="l" rtl="0">
              <a:spcBef>
                <a:spcPts val="0"/>
              </a:spcBef>
              <a:spcAft>
                <a:spcPts val="0"/>
              </a:spcAft>
              <a:buNone/>
            </a:pPr>
            <a:endParaRPr sz="3200">
              <a:solidFill>
                <a:srgbClr val="000000"/>
              </a:solidFill>
              <a:latin typeface="Candara"/>
              <a:ea typeface="Candara"/>
              <a:cs typeface="Candara"/>
              <a:sym typeface="Candara"/>
            </a:endParaRPr>
          </a:p>
          <a:p>
            <a:pPr marL="0" lvl="0" indent="0" algn="l" rtl="0">
              <a:spcBef>
                <a:spcPts val="0"/>
              </a:spcBef>
              <a:spcAft>
                <a:spcPts val="0"/>
              </a:spcAft>
              <a:buNone/>
            </a:pPr>
            <a:endParaRPr sz="3200">
              <a:solidFill>
                <a:srgbClr val="000000"/>
              </a:solidFill>
              <a:latin typeface="Candara"/>
              <a:ea typeface="Candara"/>
              <a:cs typeface="Candara"/>
              <a:sym typeface="Candar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8"/>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a:p>
        </p:txBody>
      </p:sp>
      <p:sp>
        <p:nvSpPr>
          <p:cNvPr id="145" name="Google Shape;145;p18"/>
          <p:cNvSpPr txBox="1"/>
          <p:nvPr/>
        </p:nvSpPr>
        <p:spPr>
          <a:xfrm>
            <a:off x="457200" y="274661"/>
            <a:ext cx="8229600" cy="21924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400" b="1">
                <a:solidFill>
                  <a:srgbClr val="000000"/>
                </a:solidFill>
                <a:latin typeface="Candara"/>
                <a:ea typeface="Candara"/>
                <a:cs typeface="Candara"/>
                <a:sym typeface="Candara"/>
              </a:rPr>
              <a:t>Digging into </a:t>
            </a:r>
            <a:endParaRPr sz="4400" b="1">
              <a:solidFill>
                <a:srgbClr val="000000"/>
              </a:solidFill>
              <a:latin typeface="Candara"/>
              <a:ea typeface="Candara"/>
              <a:cs typeface="Candara"/>
              <a:sym typeface="Candara"/>
            </a:endParaRPr>
          </a:p>
          <a:p>
            <a:pPr marL="0" lvl="0" indent="0" algn="ctr" rtl="0">
              <a:spcBef>
                <a:spcPts val="0"/>
              </a:spcBef>
              <a:spcAft>
                <a:spcPts val="0"/>
              </a:spcAft>
              <a:buNone/>
            </a:pPr>
            <a:r>
              <a:rPr lang="en-US" sz="4400" b="1">
                <a:solidFill>
                  <a:srgbClr val="000000"/>
                </a:solidFill>
                <a:latin typeface="Candara"/>
                <a:ea typeface="Candara"/>
                <a:cs typeface="Candara"/>
                <a:sym typeface="Candara"/>
              </a:rPr>
              <a:t>Leveraging Artifacts of </a:t>
            </a:r>
            <a:endParaRPr sz="4400" b="1">
              <a:solidFill>
                <a:srgbClr val="000000"/>
              </a:solidFill>
              <a:latin typeface="Candara"/>
              <a:ea typeface="Candara"/>
              <a:cs typeface="Candara"/>
              <a:sym typeface="Candara"/>
            </a:endParaRPr>
          </a:p>
          <a:p>
            <a:pPr marL="0" lvl="0" indent="0" algn="ctr" rtl="0">
              <a:spcBef>
                <a:spcPts val="0"/>
              </a:spcBef>
              <a:spcAft>
                <a:spcPts val="0"/>
              </a:spcAft>
              <a:buNone/>
            </a:pPr>
            <a:r>
              <a:rPr lang="en-US" sz="4400" b="1">
                <a:solidFill>
                  <a:srgbClr val="000000"/>
                </a:solidFill>
                <a:latin typeface="Candara"/>
                <a:ea typeface="Candara"/>
                <a:cs typeface="Candara"/>
                <a:sym typeface="Candara"/>
              </a:rPr>
              <a:t>Student Thinking </a:t>
            </a:r>
            <a:endParaRPr sz="4400" b="1">
              <a:solidFill>
                <a:srgbClr val="000000"/>
              </a:solidFill>
              <a:latin typeface="Candara"/>
              <a:ea typeface="Candara"/>
              <a:cs typeface="Candara"/>
              <a:sym typeface="Candara"/>
            </a:endParaRPr>
          </a:p>
        </p:txBody>
      </p:sp>
      <p:sp>
        <p:nvSpPr>
          <p:cNvPr id="146" name="Google Shape;146;p18"/>
          <p:cNvSpPr txBox="1"/>
          <p:nvPr/>
        </p:nvSpPr>
        <p:spPr>
          <a:xfrm>
            <a:off x="346500" y="2545225"/>
            <a:ext cx="8526600" cy="3581100"/>
          </a:xfrm>
          <a:prstGeom prst="rect">
            <a:avLst/>
          </a:prstGeom>
          <a:noFill/>
          <a:ln>
            <a:noFill/>
          </a:ln>
        </p:spPr>
        <p:txBody>
          <a:bodyPr spcFirstLastPara="1" wrap="square" lIns="91425" tIns="45700" rIns="91425" bIns="45700" anchor="t" anchorCtr="0">
            <a:noAutofit/>
          </a:bodyPr>
          <a:lstStyle/>
          <a:p>
            <a:pPr marL="0" lvl="0" indent="0" algn="l" rtl="0">
              <a:spcBef>
                <a:spcPts val="640"/>
              </a:spcBef>
              <a:spcAft>
                <a:spcPts val="0"/>
              </a:spcAft>
              <a:buNone/>
            </a:pPr>
            <a:r>
              <a:rPr lang="en-US" sz="3200">
                <a:solidFill>
                  <a:srgbClr val="000000"/>
                </a:solidFill>
                <a:latin typeface="Candara"/>
                <a:ea typeface="Candara"/>
                <a:cs typeface="Candara"/>
                <a:sym typeface="Candara"/>
              </a:rPr>
              <a:t>Ways to better maximize value of artifacts to benefit teachers in collaborating with colleagues and for us as individuals.</a:t>
            </a:r>
            <a:endParaRPr sz="3200">
              <a:solidFill>
                <a:srgbClr val="000000"/>
              </a:solidFill>
              <a:latin typeface="Candara"/>
              <a:ea typeface="Candara"/>
              <a:cs typeface="Candara"/>
              <a:sym typeface="Candara"/>
            </a:endParaRPr>
          </a:p>
          <a:p>
            <a:pPr marL="0" lvl="0" indent="0" algn="l" rtl="0">
              <a:spcBef>
                <a:spcPts val="640"/>
              </a:spcBef>
              <a:spcAft>
                <a:spcPts val="0"/>
              </a:spcAft>
              <a:buNone/>
            </a:pPr>
            <a:endParaRPr>
              <a:solidFill>
                <a:srgbClr val="000000"/>
              </a:solidFill>
              <a:latin typeface="Candara"/>
              <a:ea typeface="Candara"/>
              <a:cs typeface="Candara"/>
              <a:sym typeface="Candara"/>
            </a:endParaRPr>
          </a:p>
          <a:p>
            <a:pPr marL="0" lvl="0" indent="0" algn="l" rtl="0">
              <a:spcBef>
                <a:spcPts val="640"/>
              </a:spcBef>
              <a:spcAft>
                <a:spcPts val="0"/>
              </a:spcAft>
              <a:buNone/>
            </a:pPr>
            <a:r>
              <a:rPr lang="en-US" sz="3200">
                <a:solidFill>
                  <a:srgbClr val="000000"/>
                </a:solidFill>
                <a:latin typeface="Candara"/>
                <a:ea typeface="Candara"/>
                <a:cs typeface="Candara"/>
                <a:sym typeface="Candara"/>
              </a:rPr>
              <a:t>Ways to better maximize value of artifacts to benefit students as individuals and as part of a community of learners.</a:t>
            </a:r>
            <a:endParaRPr sz="3200">
              <a:solidFill>
                <a:srgbClr val="000000"/>
              </a:solidFill>
              <a:latin typeface="Candara"/>
              <a:ea typeface="Candara"/>
              <a:cs typeface="Candara"/>
              <a:sym typeface="Candara"/>
            </a:endParaRPr>
          </a:p>
        </p:txBody>
      </p:sp>
      <p:sp>
        <p:nvSpPr>
          <p:cNvPr id="147" name="Google Shape;147;p18"/>
          <p:cNvSpPr txBox="1"/>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z="1200">
                <a:solidFill>
                  <a:srgbClr val="888888"/>
                </a:solidFill>
                <a:latin typeface="Candara"/>
                <a:ea typeface="Candara"/>
                <a:cs typeface="Candara"/>
                <a:sym typeface="Candara"/>
              </a:rPr>
              <a:t>9</a:t>
            </a:fld>
            <a:endParaRPr sz="1200">
              <a:solidFill>
                <a:srgbClr val="888888"/>
              </a:solidFill>
              <a:latin typeface="Candara"/>
              <a:ea typeface="Candara"/>
              <a:cs typeface="Candara"/>
              <a:sym typeface="Candara"/>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831</Words>
  <Application>Microsoft Macintosh PowerPoint</Application>
  <PresentationFormat>On-screen Show (4:3)</PresentationFormat>
  <Paragraphs>152</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Candara</vt:lpstr>
      <vt:lpstr>Calibri</vt:lpstr>
      <vt:lpstr>Arial</vt:lpstr>
      <vt:lpstr>Office Theme</vt:lpstr>
      <vt:lpstr>Reflecting on Practice</vt:lpstr>
      <vt:lpstr>Goal of PCMI/TLP Reflecting on Practice</vt:lpstr>
      <vt:lpstr>Leveraging  Artifacts of Student Thinking</vt:lpstr>
      <vt:lpstr>Artifacts of Student Thinking</vt:lpstr>
      <vt:lpstr>Artifacts of Student Thinking</vt:lpstr>
      <vt:lpstr>PowerPoint Presentation</vt:lpstr>
      <vt:lpstr>PowerPoint Presentation</vt:lpstr>
      <vt:lpstr>PowerPoint Presentation</vt:lpstr>
      <vt:lpstr>PowerPoint Presentation</vt:lpstr>
      <vt:lpstr>Artifacts of Student Thinking</vt:lpstr>
      <vt:lpstr>Artifacts of Student Thinking</vt:lpstr>
      <vt:lpstr>Artifacts of Student Thinking</vt:lpstr>
      <vt:lpstr>Artifacts of Student Thinking</vt:lpstr>
      <vt:lpstr>PowerPoint Presentation</vt:lpstr>
      <vt:lpstr>PowerPoint Presentation</vt:lpstr>
      <vt:lpstr>Lenses for Looking</vt:lpstr>
      <vt:lpstr>Artifacts of Student Thinking as a Formative Tool</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Practice</dc:title>
  <cp:lastModifiedBy>Microsoft Office User</cp:lastModifiedBy>
  <cp:revision>2</cp:revision>
  <cp:lastPrinted>2019-07-31T21:18:05Z</cp:lastPrinted>
  <dcterms:modified xsi:type="dcterms:W3CDTF">2019-07-31T21:18:26Z</dcterms:modified>
</cp:coreProperties>
</file>