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6" r:id="rId1"/>
    <p:sldMasterId id="2147483667" r:id="rId2"/>
  </p:sldMasterIdLst>
  <p:notesMasterIdLst>
    <p:notesMasterId r:id="rId1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Lst>
  <p:sldSz cx="9144000" cy="6858000" type="screen4x3"/>
  <p:notesSz cx="6858000" cy="9144000"/>
  <p:embeddedFontLst>
    <p:embeddedFont>
      <p:font typeface="Candara" panose="020E0502030303020204" pitchFamily="34"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C842D7F-5520-49EB-9E21-B7EFE6187801}">
  <a:tblStyle styleId="{DC842D7F-5520-49EB-9E21-B7EFE618780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5"/>
    <p:restoredTop sz="94643"/>
  </p:normalViewPr>
  <p:slideViewPr>
    <p:cSldViewPr snapToGrid="0">
      <p:cViewPr varScale="1">
        <p:scale>
          <a:sx n="110" d="100"/>
          <a:sy n="110" d="100"/>
        </p:scale>
        <p:origin x="1536" y="1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5e25dabd32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5e25dabd32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g5e25dabd32_0_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5e25dabd32_0_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5e25dabd32_0_1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g5e25dabd32_0_13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5e25dabd32_0_4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5e25dabd32_0_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Peg calls dibs….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5e25dabd32_0_4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5e25dabd32_0_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Right now, we want you to transport yourself back to the work that you do with your students.  </a:t>
            </a:r>
            <a:r>
              <a:rPr lang="en-US">
                <a:solidFill>
                  <a:schemeClr val="dk1"/>
                </a:solidFill>
              </a:rPr>
              <a:t>Close your eyes if you need to.  </a:t>
            </a:r>
            <a:endParaRPr>
              <a:solidFill>
                <a:schemeClr val="dk1"/>
              </a:solidFill>
            </a:endParaRPr>
          </a:p>
          <a:p>
            <a:pPr marL="0" lvl="0" indent="0" algn="l" rtl="0">
              <a:spcBef>
                <a:spcPts val="0"/>
              </a:spcBef>
              <a:spcAft>
                <a:spcPts val="0"/>
              </a:spcAft>
              <a:buNone/>
            </a:pPr>
            <a:r>
              <a:rPr lang="en-US"/>
              <a:t>- it’s time to re-enter that sacred space that is your classroom.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5e25dabd32_0_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5e25dabd32_0_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[Amy]</a:t>
            </a:r>
            <a:endParaRPr/>
          </a:p>
        </p:txBody>
      </p:sp>
      <p:sp>
        <p:nvSpPr>
          <p:cNvPr id="271" name="Google Shape;271;g5e25dabd32_0_5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5e25dabd32_0_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5e25dabd32_0_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Pick one goal that you want to remind yourself of later in the year….</a:t>
            </a:r>
            <a:endParaRPr/>
          </a:p>
          <a:p>
            <a:pPr marL="0" lvl="0" indent="0" algn="l" rtl="0">
              <a:spcBef>
                <a:spcPts val="0"/>
              </a:spcBef>
              <a:spcAft>
                <a:spcPts val="0"/>
              </a:spcAft>
              <a:buNone/>
            </a:pPr>
            <a:r>
              <a:rPr lang="en-US"/>
              <a:t>What reminder do you want to do more of…. to do less of …. to do differently…..</a:t>
            </a:r>
            <a:endParaRPr/>
          </a:p>
        </p:txBody>
      </p:sp>
      <p:sp>
        <p:nvSpPr>
          <p:cNvPr id="279" name="Google Shape;279;g5e25dabd32_0_5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5e25dabd32_0_1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5e25dabd32_0_1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remember to give yourself permission as you continually refine your practice to get worse in the process of getting better….</a:t>
            </a:r>
            <a:endParaRPr/>
          </a:p>
          <a:p>
            <a:pPr marL="0" lvl="0" indent="0" algn="l" rtl="0">
              <a:spcBef>
                <a:spcPts val="0"/>
              </a:spcBef>
              <a:spcAft>
                <a:spcPts val="0"/>
              </a:spcAft>
              <a:buNone/>
            </a:pPr>
            <a:endParaRPr/>
          </a:p>
          <a:p>
            <a:pPr marL="0" lvl="0" indent="0" algn="l" rtl="0">
              <a:spcBef>
                <a:spcPts val="0"/>
              </a:spcBef>
              <a:spcAft>
                <a:spcPts val="0"/>
              </a:spcAft>
              <a:buNone/>
            </a:pPr>
            <a:r>
              <a:rPr lang="en-US"/>
              <a:t>and also give yourself permission not to change practices, but to change your thinking/level of understanding &amp; commitment of why you are engaging in those practices</a:t>
            </a:r>
            <a:endParaRPr/>
          </a:p>
        </p:txBody>
      </p:sp>
      <p:sp>
        <p:nvSpPr>
          <p:cNvPr id="286" name="Google Shape;286;g5e25dabd32_0_14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5e216295bd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5e216295bd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g5e216295bd_0_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cc594066e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cc594066e_2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Table or whole group discussion? Individual reflection?</a:t>
            </a:r>
            <a:endParaRPr/>
          </a:p>
          <a:p>
            <a:pPr marL="0" lvl="0" indent="0" algn="l" rtl="0">
              <a:spcBef>
                <a:spcPts val="0"/>
              </a:spcBef>
              <a:spcAft>
                <a:spcPts val="0"/>
              </a:spcAft>
              <a:buNone/>
            </a:pPr>
            <a:endParaRPr/>
          </a:p>
        </p:txBody>
      </p:sp>
      <p:sp>
        <p:nvSpPr>
          <p:cNvPr id="163" name="Google Shape;163;g3cc594066e_2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5e25dabd32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5e25dabd32_0_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g5e25dabd32_0_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5e25dabd32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5e25dabd32_0_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g5e25dabd32_0_1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5d3510ca25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5d3510ca25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Let’s compare and contrast these two different approaches of what to do with students produce?</a:t>
            </a:r>
            <a:endParaRPr/>
          </a:p>
          <a:p>
            <a:pPr marL="0" lvl="0" indent="0" algn="l" rtl="0">
              <a:spcBef>
                <a:spcPts val="0"/>
              </a:spcBef>
              <a:spcAft>
                <a:spcPts val="0"/>
              </a:spcAft>
              <a:buNone/>
            </a:pPr>
            <a:endParaRPr/>
          </a:p>
          <a:p>
            <a:pPr marL="0" lvl="0" indent="0" algn="l" rtl="0">
              <a:spcBef>
                <a:spcPts val="0"/>
              </a:spcBef>
              <a:spcAft>
                <a:spcPts val="0"/>
              </a:spcAft>
              <a:buNone/>
            </a:pPr>
            <a:r>
              <a:rPr lang="en-US" b="1" u="sng"/>
              <a:t>T chart </a:t>
            </a:r>
            <a:r>
              <a:rPr lang="en-US"/>
              <a:t>Thoughts? Ideas? Anyone?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85" name="Google Shape;185;g5d3510ca25_0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5e216295bd_1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5e216295bd_1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Let’s compare and contrast these two different approaches of what to do with students produce?</a:t>
            </a:r>
            <a:endParaRPr/>
          </a:p>
          <a:p>
            <a:pPr marL="0" lvl="0" indent="0" algn="l" rtl="0">
              <a:spcBef>
                <a:spcPts val="0"/>
              </a:spcBef>
              <a:spcAft>
                <a:spcPts val="0"/>
              </a:spcAft>
              <a:buNone/>
            </a:pPr>
            <a:endParaRPr/>
          </a:p>
          <a:p>
            <a:pPr marL="0" lvl="0" indent="0" algn="l" rtl="0">
              <a:spcBef>
                <a:spcPts val="0"/>
              </a:spcBef>
              <a:spcAft>
                <a:spcPts val="0"/>
              </a:spcAft>
              <a:buNone/>
            </a:pPr>
            <a:r>
              <a:rPr lang="en-US" b="1" u="sng"/>
              <a:t>T chart </a:t>
            </a:r>
            <a:r>
              <a:rPr lang="en-US"/>
              <a:t>Thoughts? Ideas? Anyone?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93" name="Google Shape;193;g5e216295bd_1_1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5e216295bd_1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5e216295bd_1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03" name="Google Shape;203;g5e216295bd_1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3d4287cd90_2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3d4287cd90_2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You’ve seen three very different approaches to public use of student created materials and how it is being used with the whole class or classes. There’s been plenty written about the 5 practices, and re-engagement has been well documented in digital ways, so you can dig into them. If you want to know any more about Peg’s approach, you will need to talk to Peg. We all have choices. We all need to think intentionally about our goals: Why am I doing what I am doing? What about this am I using? Why am I using it?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If it isn’t about some instructional goals, then why are you doing it?</a:t>
            </a:r>
            <a:endParaRPr/>
          </a:p>
          <a:p>
            <a:pPr marL="0" lvl="0" indent="0" algn="l" rtl="0">
              <a:spcBef>
                <a:spcPts val="0"/>
              </a:spcBef>
              <a:spcAft>
                <a:spcPts val="0"/>
              </a:spcAft>
              <a:buNone/>
            </a:pPr>
            <a:endParaRPr/>
          </a:p>
        </p:txBody>
      </p:sp>
      <p:sp>
        <p:nvSpPr>
          <p:cNvPr id="211" name="Google Shape;211;g3d4287cd90_2_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9"/>
        <p:cNvGrpSpPr/>
        <p:nvPr/>
      </p:nvGrpSpPr>
      <p:grpSpPr>
        <a:xfrm>
          <a:off x="0" y="0"/>
          <a:ext cx="0" cy="0"/>
          <a:chOff x="0" y="0"/>
          <a:chExt cx="0" cy="0"/>
        </a:xfrm>
      </p:grpSpPr>
      <p:sp>
        <p:nvSpPr>
          <p:cNvPr id="20" name="Google Shape;20;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Candara"/>
                <a:ea typeface="Candara"/>
                <a:cs typeface="Candara"/>
                <a:sym typeface="Candara"/>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ndara"/>
                <a:ea typeface="Candara"/>
                <a:cs typeface="Candara"/>
                <a:sym typeface="Candara"/>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ndara"/>
                <a:ea typeface="Candara"/>
                <a:cs typeface="Candara"/>
                <a:sym typeface="Candara"/>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ndara"/>
                <a:ea typeface="Candara"/>
                <a:cs typeface="Candara"/>
                <a:sym typeface="Candara"/>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ndara"/>
                <a:ea typeface="Candara"/>
                <a:cs typeface="Candara"/>
                <a:sym typeface="Candara"/>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ndara"/>
                <a:ea typeface="Candara"/>
                <a:cs typeface="Candara"/>
                <a:sym typeface="Candara"/>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ndara"/>
                <a:ea typeface="Candara"/>
                <a:cs typeface="Candara"/>
                <a:sym typeface="Candara"/>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ndara"/>
                <a:ea typeface="Candara"/>
                <a:cs typeface="Candara"/>
                <a:sym typeface="Candara"/>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ndara"/>
                <a:ea typeface="Candara"/>
                <a:cs typeface="Candara"/>
                <a:sym typeface="Candara"/>
              </a:defRPr>
            </a:lvl9pPr>
          </a:lstStyle>
          <a:p>
            <a:endParaRPr/>
          </a:p>
        </p:txBody>
      </p:sp>
      <p:sp>
        <p:nvSpPr>
          <p:cNvPr id="21" name="Google Shape;21;p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ndara"/>
              <a:buNone/>
              <a:defRPr sz="4400" b="0" i="0" u="none" strike="noStrike" cap="none">
                <a:solidFill>
                  <a:schemeClr val="dk1"/>
                </a:solidFill>
                <a:latin typeface="Candara"/>
                <a:ea typeface="Candara"/>
                <a:cs typeface="Candara"/>
                <a:sym typeface="Candar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2" name="Google Shape;22;p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23" name="Google Shape;23;p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24" name="Google Shape;24;p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ndara"/>
                <a:ea typeface="Candara"/>
                <a:cs typeface="Candara"/>
                <a:sym typeface="Candara"/>
              </a:defRPr>
            </a:lvl1pPr>
            <a:lvl2pPr marL="0" marR="0" lvl="1" indent="0" algn="r" rtl="0">
              <a:spcBef>
                <a:spcPts val="0"/>
              </a:spcBef>
              <a:buNone/>
              <a:defRPr sz="1200" b="0" i="0" u="none" strike="noStrike" cap="none">
                <a:solidFill>
                  <a:srgbClr val="888888"/>
                </a:solidFill>
                <a:latin typeface="Candara"/>
                <a:ea typeface="Candara"/>
                <a:cs typeface="Candara"/>
                <a:sym typeface="Candara"/>
              </a:defRPr>
            </a:lvl2pPr>
            <a:lvl3pPr marL="0" marR="0" lvl="2" indent="0" algn="r" rtl="0">
              <a:spcBef>
                <a:spcPts val="0"/>
              </a:spcBef>
              <a:buNone/>
              <a:defRPr sz="1200" b="0" i="0" u="none" strike="noStrike" cap="none">
                <a:solidFill>
                  <a:srgbClr val="888888"/>
                </a:solidFill>
                <a:latin typeface="Candara"/>
                <a:ea typeface="Candara"/>
                <a:cs typeface="Candara"/>
                <a:sym typeface="Candara"/>
              </a:defRPr>
            </a:lvl3pPr>
            <a:lvl4pPr marL="0" marR="0" lvl="3" indent="0" algn="r" rtl="0">
              <a:spcBef>
                <a:spcPts val="0"/>
              </a:spcBef>
              <a:buNone/>
              <a:defRPr sz="1200" b="0" i="0" u="none" strike="noStrike" cap="none">
                <a:solidFill>
                  <a:srgbClr val="888888"/>
                </a:solidFill>
                <a:latin typeface="Candara"/>
                <a:ea typeface="Candara"/>
                <a:cs typeface="Candara"/>
                <a:sym typeface="Candara"/>
              </a:defRPr>
            </a:lvl4pPr>
            <a:lvl5pPr marL="0" marR="0" lvl="4" indent="0" algn="r" rtl="0">
              <a:spcBef>
                <a:spcPts val="0"/>
              </a:spcBef>
              <a:buNone/>
              <a:defRPr sz="1200" b="0" i="0" u="none" strike="noStrike" cap="none">
                <a:solidFill>
                  <a:srgbClr val="888888"/>
                </a:solidFill>
                <a:latin typeface="Candara"/>
                <a:ea typeface="Candara"/>
                <a:cs typeface="Candara"/>
                <a:sym typeface="Candara"/>
              </a:defRPr>
            </a:lvl5pPr>
            <a:lvl6pPr marL="0" marR="0" lvl="5" indent="0" algn="r" rtl="0">
              <a:spcBef>
                <a:spcPts val="0"/>
              </a:spcBef>
              <a:buNone/>
              <a:defRPr sz="1200" b="0" i="0" u="none" strike="noStrike" cap="none">
                <a:solidFill>
                  <a:srgbClr val="888888"/>
                </a:solidFill>
                <a:latin typeface="Candara"/>
                <a:ea typeface="Candara"/>
                <a:cs typeface="Candara"/>
                <a:sym typeface="Candara"/>
              </a:defRPr>
            </a:lvl6pPr>
            <a:lvl7pPr marL="0" marR="0" lvl="6" indent="0" algn="r" rtl="0">
              <a:spcBef>
                <a:spcPts val="0"/>
              </a:spcBef>
              <a:buNone/>
              <a:defRPr sz="1200" b="0" i="0" u="none" strike="noStrike" cap="none">
                <a:solidFill>
                  <a:srgbClr val="888888"/>
                </a:solidFill>
                <a:latin typeface="Candara"/>
                <a:ea typeface="Candara"/>
                <a:cs typeface="Candara"/>
                <a:sym typeface="Candara"/>
              </a:defRPr>
            </a:lvl7pPr>
            <a:lvl8pPr marL="0" marR="0" lvl="7" indent="0" algn="r" rtl="0">
              <a:spcBef>
                <a:spcPts val="0"/>
              </a:spcBef>
              <a:buNone/>
              <a:defRPr sz="1200" b="0" i="0" u="none" strike="noStrike" cap="none">
                <a:solidFill>
                  <a:srgbClr val="888888"/>
                </a:solidFill>
                <a:latin typeface="Candara"/>
                <a:ea typeface="Candara"/>
                <a:cs typeface="Candara"/>
                <a:sym typeface="Candara"/>
              </a:defRPr>
            </a:lvl8pPr>
            <a:lvl9pPr marL="0" marR="0" lvl="8" indent="0" algn="r" rtl="0">
              <a:spcBef>
                <a:spcPts val="0"/>
              </a:spcBef>
              <a:buNone/>
              <a:defRPr sz="1200" b="0" i="0" u="none" strike="noStrike" cap="none">
                <a:solidFill>
                  <a:srgbClr val="888888"/>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86"/>
        <p:cNvGrpSpPr/>
        <p:nvPr/>
      </p:nvGrpSpPr>
      <p:grpSpPr>
        <a:xfrm>
          <a:off x="0" y="0"/>
          <a:ext cx="0" cy="0"/>
          <a:chOff x="0" y="0"/>
          <a:chExt cx="0" cy="0"/>
        </a:xfrm>
      </p:grpSpPr>
      <p:sp>
        <p:nvSpPr>
          <p:cNvPr id="87" name="Google Shape;87;p12"/>
          <p:cNvSpPr txBox="1">
            <a:spLocks noGrp="1"/>
          </p:cNvSpPr>
          <p:nvPr>
            <p:ph type="subTitle" idx="1"/>
          </p:nvPr>
        </p:nvSpPr>
        <p:spPr>
          <a:xfrm>
            <a:off x="1371600" y="3886200"/>
            <a:ext cx="6400800" cy="1752900"/>
          </a:xfrm>
          <a:prstGeom prst="rect">
            <a:avLst/>
          </a:prstGeom>
          <a:noFill/>
          <a:ln>
            <a:noFill/>
          </a:ln>
        </p:spPr>
        <p:txBody>
          <a:bodyPr spcFirstLastPara="1" wrap="square" lIns="91425" tIns="45700" rIns="91425" bIns="45700" anchor="t" anchorCtr="0">
            <a:noAutofit/>
          </a:bodyPr>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Candara"/>
                <a:ea typeface="Candara"/>
                <a:cs typeface="Candara"/>
                <a:sym typeface="Candara"/>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ndara"/>
                <a:ea typeface="Candara"/>
                <a:cs typeface="Candara"/>
                <a:sym typeface="Candara"/>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ndara"/>
                <a:ea typeface="Candara"/>
                <a:cs typeface="Candara"/>
                <a:sym typeface="Candara"/>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ndara"/>
                <a:ea typeface="Candara"/>
                <a:cs typeface="Candara"/>
                <a:sym typeface="Candara"/>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ndara"/>
                <a:ea typeface="Candara"/>
                <a:cs typeface="Candara"/>
                <a:sym typeface="Candara"/>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ndara"/>
                <a:ea typeface="Candara"/>
                <a:cs typeface="Candara"/>
                <a:sym typeface="Candara"/>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ndara"/>
                <a:ea typeface="Candara"/>
                <a:cs typeface="Candara"/>
                <a:sym typeface="Candara"/>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ndara"/>
                <a:ea typeface="Candara"/>
                <a:cs typeface="Candara"/>
                <a:sym typeface="Candara"/>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ndara"/>
                <a:ea typeface="Candara"/>
                <a:cs typeface="Candara"/>
                <a:sym typeface="Candara"/>
              </a:defRPr>
            </a:lvl9pPr>
          </a:lstStyle>
          <a:p>
            <a:endParaRPr/>
          </a:p>
        </p:txBody>
      </p:sp>
      <p:sp>
        <p:nvSpPr>
          <p:cNvPr id="88" name="Google Shape;88;p12"/>
          <p:cNvSpPr txBox="1">
            <a:spLocks noGrp="1"/>
          </p:cNvSpPr>
          <p:nvPr>
            <p:ph type="title"/>
          </p:nvPr>
        </p:nvSpPr>
        <p:spPr>
          <a:xfrm>
            <a:off x="457200" y="274638"/>
            <a:ext cx="8229600" cy="11433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ndara"/>
              <a:buNone/>
              <a:defRPr sz="4400" b="0" i="0" u="none" strike="noStrike" cap="none">
                <a:solidFill>
                  <a:schemeClr val="dk1"/>
                </a:solidFill>
                <a:latin typeface="Candara"/>
                <a:ea typeface="Candara"/>
                <a:cs typeface="Candara"/>
                <a:sym typeface="Candar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9" name="Google Shape;89;p1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90" name="Google Shape;90;p1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91" name="Google Shape;91;p1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ndara"/>
                <a:ea typeface="Candara"/>
                <a:cs typeface="Candara"/>
                <a:sym typeface="Candara"/>
              </a:defRPr>
            </a:lvl1pPr>
            <a:lvl2pPr marL="0" marR="0" lvl="1" indent="0" algn="r" rtl="0">
              <a:spcBef>
                <a:spcPts val="0"/>
              </a:spcBef>
              <a:buNone/>
              <a:defRPr sz="1200" b="0" i="0" u="none" strike="noStrike" cap="none">
                <a:solidFill>
                  <a:srgbClr val="888888"/>
                </a:solidFill>
                <a:latin typeface="Candara"/>
                <a:ea typeface="Candara"/>
                <a:cs typeface="Candara"/>
                <a:sym typeface="Candara"/>
              </a:defRPr>
            </a:lvl2pPr>
            <a:lvl3pPr marL="0" marR="0" lvl="2" indent="0" algn="r" rtl="0">
              <a:spcBef>
                <a:spcPts val="0"/>
              </a:spcBef>
              <a:buNone/>
              <a:defRPr sz="1200" b="0" i="0" u="none" strike="noStrike" cap="none">
                <a:solidFill>
                  <a:srgbClr val="888888"/>
                </a:solidFill>
                <a:latin typeface="Candara"/>
                <a:ea typeface="Candara"/>
                <a:cs typeface="Candara"/>
                <a:sym typeface="Candara"/>
              </a:defRPr>
            </a:lvl3pPr>
            <a:lvl4pPr marL="0" marR="0" lvl="3" indent="0" algn="r" rtl="0">
              <a:spcBef>
                <a:spcPts val="0"/>
              </a:spcBef>
              <a:buNone/>
              <a:defRPr sz="1200" b="0" i="0" u="none" strike="noStrike" cap="none">
                <a:solidFill>
                  <a:srgbClr val="888888"/>
                </a:solidFill>
                <a:latin typeface="Candara"/>
                <a:ea typeface="Candara"/>
                <a:cs typeface="Candara"/>
                <a:sym typeface="Candara"/>
              </a:defRPr>
            </a:lvl4pPr>
            <a:lvl5pPr marL="0" marR="0" lvl="4" indent="0" algn="r" rtl="0">
              <a:spcBef>
                <a:spcPts val="0"/>
              </a:spcBef>
              <a:buNone/>
              <a:defRPr sz="1200" b="0" i="0" u="none" strike="noStrike" cap="none">
                <a:solidFill>
                  <a:srgbClr val="888888"/>
                </a:solidFill>
                <a:latin typeface="Candara"/>
                <a:ea typeface="Candara"/>
                <a:cs typeface="Candara"/>
                <a:sym typeface="Candara"/>
              </a:defRPr>
            </a:lvl5pPr>
            <a:lvl6pPr marL="0" marR="0" lvl="5" indent="0" algn="r" rtl="0">
              <a:spcBef>
                <a:spcPts val="0"/>
              </a:spcBef>
              <a:buNone/>
              <a:defRPr sz="1200" b="0" i="0" u="none" strike="noStrike" cap="none">
                <a:solidFill>
                  <a:srgbClr val="888888"/>
                </a:solidFill>
                <a:latin typeface="Candara"/>
                <a:ea typeface="Candara"/>
                <a:cs typeface="Candara"/>
                <a:sym typeface="Candara"/>
              </a:defRPr>
            </a:lvl6pPr>
            <a:lvl7pPr marL="0" marR="0" lvl="6" indent="0" algn="r" rtl="0">
              <a:spcBef>
                <a:spcPts val="0"/>
              </a:spcBef>
              <a:buNone/>
              <a:defRPr sz="1200" b="0" i="0" u="none" strike="noStrike" cap="none">
                <a:solidFill>
                  <a:srgbClr val="888888"/>
                </a:solidFill>
                <a:latin typeface="Candara"/>
                <a:ea typeface="Candara"/>
                <a:cs typeface="Candara"/>
                <a:sym typeface="Candara"/>
              </a:defRPr>
            </a:lvl7pPr>
            <a:lvl8pPr marL="0" marR="0" lvl="7" indent="0" algn="r" rtl="0">
              <a:spcBef>
                <a:spcPts val="0"/>
              </a:spcBef>
              <a:buNone/>
              <a:defRPr sz="1200" b="0" i="0" u="none" strike="noStrike" cap="none">
                <a:solidFill>
                  <a:srgbClr val="888888"/>
                </a:solidFill>
                <a:latin typeface="Candara"/>
                <a:ea typeface="Candara"/>
                <a:cs typeface="Candara"/>
                <a:sym typeface="Candara"/>
              </a:defRPr>
            </a:lvl8pPr>
            <a:lvl9pPr marL="0" marR="0" lvl="8" indent="0" algn="r" rtl="0">
              <a:spcBef>
                <a:spcPts val="0"/>
              </a:spcBef>
              <a:buNone/>
              <a:defRPr sz="1200" b="0" i="0" u="none" strike="noStrike" cap="none">
                <a:solidFill>
                  <a:srgbClr val="888888"/>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2"/>
        <p:cNvGrpSpPr/>
        <p:nvPr/>
      </p:nvGrpSpPr>
      <p:grpSpPr>
        <a:xfrm>
          <a:off x="0" y="0"/>
          <a:ext cx="0" cy="0"/>
          <a:chOff x="0" y="0"/>
          <a:chExt cx="0" cy="0"/>
        </a:xfrm>
      </p:grpSpPr>
      <p:sp>
        <p:nvSpPr>
          <p:cNvPr id="93" name="Google Shape;93;p13"/>
          <p:cNvSpPr txBox="1">
            <a:spLocks noGrp="1"/>
          </p:cNvSpPr>
          <p:nvPr>
            <p:ph type="title"/>
          </p:nvPr>
        </p:nvSpPr>
        <p:spPr>
          <a:xfrm>
            <a:off x="457200" y="274638"/>
            <a:ext cx="8229600" cy="11433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ndara"/>
              <a:buNone/>
              <a:defRPr sz="4400" b="0" i="0" u="none" strike="noStrike" cap="none">
                <a:solidFill>
                  <a:schemeClr val="dk1"/>
                </a:solidFill>
                <a:latin typeface="Candara"/>
                <a:ea typeface="Candara"/>
                <a:cs typeface="Candara"/>
                <a:sym typeface="Candar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4" name="Google Shape;94;p13"/>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ndara"/>
                <a:ea typeface="Candara"/>
                <a:cs typeface="Candara"/>
                <a:sym typeface="Candara"/>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ndara"/>
                <a:ea typeface="Candara"/>
                <a:cs typeface="Candara"/>
                <a:sym typeface="Candara"/>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ndara"/>
                <a:ea typeface="Candara"/>
                <a:cs typeface="Candara"/>
                <a:sym typeface="Candara"/>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ndara"/>
                <a:ea typeface="Candara"/>
                <a:cs typeface="Candara"/>
                <a:sym typeface="Candara"/>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ndara"/>
                <a:ea typeface="Candara"/>
                <a:cs typeface="Candara"/>
                <a:sym typeface="Candar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ndara"/>
                <a:ea typeface="Candara"/>
                <a:cs typeface="Candara"/>
                <a:sym typeface="Candara"/>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ndara"/>
                <a:ea typeface="Candara"/>
                <a:cs typeface="Candara"/>
                <a:sym typeface="Candara"/>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ndara"/>
                <a:ea typeface="Candara"/>
                <a:cs typeface="Candara"/>
                <a:sym typeface="Candara"/>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ndara"/>
                <a:ea typeface="Candara"/>
                <a:cs typeface="Candara"/>
                <a:sym typeface="Candara"/>
              </a:defRPr>
            </a:lvl9pPr>
          </a:lstStyle>
          <a:p>
            <a:endParaRPr/>
          </a:p>
        </p:txBody>
      </p:sp>
      <p:sp>
        <p:nvSpPr>
          <p:cNvPr id="95" name="Google Shape;95;p1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ndara"/>
              <a:buNone/>
              <a:defRPr sz="1200" b="0" i="0" u="none" strike="noStrike" cap="none">
                <a:solidFill>
                  <a:srgbClr val="888888"/>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96" name="Google Shape;96;p1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97" name="Google Shape;97;p1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ndara"/>
                <a:ea typeface="Candara"/>
                <a:cs typeface="Candara"/>
                <a:sym typeface="Candara"/>
              </a:defRPr>
            </a:lvl1pPr>
            <a:lvl2pPr marL="0" marR="0" lvl="1" indent="0" algn="r" rtl="0">
              <a:spcBef>
                <a:spcPts val="0"/>
              </a:spcBef>
              <a:buNone/>
              <a:defRPr sz="1200" b="0" i="0" u="none" strike="noStrike" cap="none">
                <a:solidFill>
                  <a:srgbClr val="888888"/>
                </a:solidFill>
                <a:latin typeface="Candara"/>
                <a:ea typeface="Candara"/>
                <a:cs typeface="Candara"/>
                <a:sym typeface="Candara"/>
              </a:defRPr>
            </a:lvl2pPr>
            <a:lvl3pPr marL="0" marR="0" lvl="2" indent="0" algn="r" rtl="0">
              <a:spcBef>
                <a:spcPts val="0"/>
              </a:spcBef>
              <a:buNone/>
              <a:defRPr sz="1200" b="0" i="0" u="none" strike="noStrike" cap="none">
                <a:solidFill>
                  <a:srgbClr val="888888"/>
                </a:solidFill>
                <a:latin typeface="Candara"/>
                <a:ea typeface="Candara"/>
                <a:cs typeface="Candara"/>
                <a:sym typeface="Candara"/>
              </a:defRPr>
            </a:lvl3pPr>
            <a:lvl4pPr marL="0" marR="0" lvl="3" indent="0" algn="r" rtl="0">
              <a:spcBef>
                <a:spcPts val="0"/>
              </a:spcBef>
              <a:buNone/>
              <a:defRPr sz="1200" b="0" i="0" u="none" strike="noStrike" cap="none">
                <a:solidFill>
                  <a:srgbClr val="888888"/>
                </a:solidFill>
                <a:latin typeface="Candara"/>
                <a:ea typeface="Candara"/>
                <a:cs typeface="Candara"/>
                <a:sym typeface="Candara"/>
              </a:defRPr>
            </a:lvl4pPr>
            <a:lvl5pPr marL="0" marR="0" lvl="4" indent="0" algn="r" rtl="0">
              <a:spcBef>
                <a:spcPts val="0"/>
              </a:spcBef>
              <a:buNone/>
              <a:defRPr sz="1200" b="0" i="0" u="none" strike="noStrike" cap="none">
                <a:solidFill>
                  <a:srgbClr val="888888"/>
                </a:solidFill>
                <a:latin typeface="Candara"/>
                <a:ea typeface="Candara"/>
                <a:cs typeface="Candara"/>
                <a:sym typeface="Candara"/>
              </a:defRPr>
            </a:lvl5pPr>
            <a:lvl6pPr marL="0" marR="0" lvl="5" indent="0" algn="r" rtl="0">
              <a:spcBef>
                <a:spcPts val="0"/>
              </a:spcBef>
              <a:buNone/>
              <a:defRPr sz="1200" b="0" i="0" u="none" strike="noStrike" cap="none">
                <a:solidFill>
                  <a:srgbClr val="888888"/>
                </a:solidFill>
                <a:latin typeface="Candara"/>
                <a:ea typeface="Candara"/>
                <a:cs typeface="Candara"/>
                <a:sym typeface="Candara"/>
              </a:defRPr>
            </a:lvl6pPr>
            <a:lvl7pPr marL="0" marR="0" lvl="6" indent="0" algn="r" rtl="0">
              <a:spcBef>
                <a:spcPts val="0"/>
              </a:spcBef>
              <a:buNone/>
              <a:defRPr sz="1200" b="0" i="0" u="none" strike="noStrike" cap="none">
                <a:solidFill>
                  <a:srgbClr val="888888"/>
                </a:solidFill>
                <a:latin typeface="Candara"/>
                <a:ea typeface="Candara"/>
                <a:cs typeface="Candara"/>
                <a:sym typeface="Candara"/>
              </a:defRPr>
            </a:lvl7pPr>
            <a:lvl8pPr marL="0" marR="0" lvl="7" indent="0" algn="r" rtl="0">
              <a:spcBef>
                <a:spcPts val="0"/>
              </a:spcBef>
              <a:buNone/>
              <a:defRPr sz="1200" b="0" i="0" u="none" strike="noStrike" cap="none">
                <a:solidFill>
                  <a:srgbClr val="888888"/>
                </a:solidFill>
                <a:latin typeface="Candara"/>
                <a:ea typeface="Candara"/>
                <a:cs typeface="Candara"/>
                <a:sym typeface="Candara"/>
              </a:defRPr>
            </a:lvl8pPr>
            <a:lvl9pPr marL="0" marR="0" lvl="8" indent="0" algn="r" rtl="0">
              <a:spcBef>
                <a:spcPts val="0"/>
              </a:spcBef>
              <a:buNone/>
              <a:defRPr sz="1200" b="0" i="0" u="none" strike="noStrike" cap="none">
                <a:solidFill>
                  <a:srgbClr val="888888"/>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8"/>
        <p:cNvGrpSpPr/>
        <p:nvPr/>
      </p:nvGrpSpPr>
      <p:grpSpPr>
        <a:xfrm>
          <a:off x="0" y="0"/>
          <a:ext cx="0" cy="0"/>
          <a:chOff x="0" y="0"/>
          <a:chExt cx="0" cy="0"/>
        </a:xfrm>
      </p:grpSpPr>
      <p:sp>
        <p:nvSpPr>
          <p:cNvPr id="99" name="Google Shape;99;p14"/>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4000"/>
              <a:buFont typeface="Candara"/>
              <a:buNone/>
              <a:defRPr sz="4000" b="1" i="0" u="none" strike="noStrike" cap="none">
                <a:solidFill>
                  <a:schemeClr val="dk1"/>
                </a:solidFill>
                <a:latin typeface="Candara"/>
                <a:ea typeface="Candara"/>
                <a:cs typeface="Candara"/>
                <a:sym typeface="Candar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00" name="Google Shape;100;p14"/>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andara"/>
                <a:ea typeface="Candara"/>
                <a:cs typeface="Candara"/>
                <a:sym typeface="Candara"/>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ndara"/>
                <a:ea typeface="Candara"/>
                <a:cs typeface="Candara"/>
                <a:sym typeface="Candara"/>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ndara"/>
                <a:ea typeface="Candara"/>
                <a:cs typeface="Candara"/>
                <a:sym typeface="Candara"/>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ndara"/>
                <a:ea typeface="Candara"/>
                <a:cs typeface="Candara"/>
                <a:sym typeface="Candara"/>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ndara"/>
                <a:ea typeface="Candara"/>
                <a:cs typeface="Candara"/>
                <a:sym typeface="Candara"/>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ndara"/>
                <a:ea typeface="Candara"/>
                <a:cs typeface="Candara"/>
                <a:sym typeface="Candara"/>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ndara"/>
                <a:ea typeface="Candara"/>
                <a:cs typeface="Candara"/>
                <a:sym typeface="Candara"/>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ndara"/>
                <a:ea typeface="Candara"/>
                <a:cs typeface="Candara"/>
                <a:sym typeface="Candara"/>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ndara"/>
                <a:ea typeface="Candara"/>
                <a:cs typeface="Candara"/>
                <a:sym typeface="Candara"/>
              </a:defRPr>
            </a:lvl9pPr>
          </a:lstStyle>
          <a:p>
            <a:endParaRPr/>
          </a:p>
        </p:txBody>
      </p:sp>
      <p:sp>
        <p:nvSpPr>
          <p:cNvPr id="101" name="Google Shape;101;p1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ndara"/>
              <a:buNone/>
              <a:defRPr sz="1200">
                <a:solidFill>
                  <a:srgbClr val="888888"/>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102" name="Google Shape;102;p1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103" name="Google Shape;103;p1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ndara"/>
                <a:ea typeface="Candara"/>
                <a:cs typeface="Candara"/>
                <a:sym typeface="Candara"/>
              </a:defRPr>
            </a:lvl1pPr>
            <a:lvl2pPr marL="0" marR="0" lvl="1" indent="0" algn="r" rtl="0">
              <a:spcBef>
                <a:spcPts val="0"/>
              </a:spcBef>
              <a:buNone/>
              <a:defRPr sz="1200">
                <a:solidFill>
                  <a:srgbClr val="888888"/>
                </a:solidFill>
                <a:latin typeface="Candara"/>
                <a:ea typeface="Candara"/>
                <a:cs typeface="Candara"/>
                <a:sym typeface="Candara"/>
              </a:defRPr>
            </a:lvl2pPr>
            <a:lvl3pPr marL="0" marR="0" lvl="2" indent="0" algn="r" rtl="0">
              <a:spcBef>
                <a:spcPts val="0"/>
              </a:spcBef>
              <a:buNone/>
              <a:defRPr sz="1200">
                <a:solidFill>
                  <a:srgbClr val="888888"/>
                </a:solidFill>
                <a:latin typeface="Candara"/>
                <a:ea typeface="Candara"/>
                <a:cs typeface="Candara"/>
                <a:sym typeface="Candara"/>
              </a:defRPr>
            </a:lvl3pPr>
            <a:lvl4pPr marL="0" marR="0" lvl="3" indent="0" algn="r" rtl="0">
              <a:spcBef>
                <a:spcPts val="0"/>
              </a:spcBef>
              <a:buNone/>
              <a:defRPr sz="1200">
                <a:solidFill>
                  <a:srgbClr val="888888"/>
                </a:solidFill>
                <a:latin typeface="Candara"/>
                <a:ea typeface="Candara"/>
                <a:cs typeface="Candara"/>
                <a:sym typeface="Candara"/>
              </a:defRPr>
            </a:lvl4pPr>
            <a:lvl5pPr marL="0" marR="0" lvl="4" indent="0" algn="r" rtl="0">
              <a:spcBef>
                <a:spcPts val="0"/>
              </a:spcBef>
              <a:buNone/>
              <a:defRPr sz="1200">
                <a:solidFill>
                  <a:srgbClr val="888888"/>
                </a:solidFill>
                <a:latin typeface="Candara"/>
                <a:ea typeface="Candara"/>
                <a:cs typeface="Candara"/>
                <a:sym typeface="Candara"/>
              </a:defRPr>
            </a:lvl5pPr>
            <a:lvl6pPr marL="0" marR="0" lvl="5" indent="0" algn="r" rtl="0">
              <a:spcBef>
                <a:spcPts val="0"/>
              </a:spcBef>
              <a:buNone/>
              <a:defRPr sz="1200">
                <a:solidFill>
                  <a:srgbClr val="888888"/>
                </a:solidFill>
                <a:latin typeface="Candara"/>
                <a:ea typeface="Candara"/>
                <a:cs typeface="Candara"/>
                <a:sym typeface="Candara"/>
              </a:defRPr>
            </a:lvl6pPr>
            <a:lvl7pPr marL="0" marR="0" lvl="6" indent="0" algn="r" rtl="0">
              <a:spcBef>
                <a:spcPts val="0"/>
              </a:spcBef>
              <a:buNone/>
              <a:defRPr sz="1200">
                <a:solidFill>
                  <a:srgbClr val="888888"/>
                </a:solidFill>
                <a:latin typeface="Candara"/>
                <a:ea typeface="Candara"/>
                <a:cs typeface="Candara"/>
                <a:sym typeface="Candara"/>
              </a:defRPr>
            </a:lvl7pPr>
            <a:lvl8pPr marL="0" marR="0" lvl="7" indent="0" algn="r" rtl="0">
              <a:spcBef>
                <a:spcPts val="0"/>
              </a:spcBef>
              <a:buNone/>
              <a:defRPr sz="1200">
                <a:solidFill>
                  <a:srgbClr val="888888"/>
                </a:solidFill>
                <a:latin typeface="Candara"/>
                <a:ea typeface="Candara"/>
                <a:cs typeface="Candara"/>
                <a:sym typeface="Candara"/>
              </a:defRPr>
            </a:lvl8pPr>
            <a:lvl9pPr marL="0" marR="0" lvl="8" indent="0" algn="r" rtl="0">
              <a:spcBef>
                <a:spcPts val="0"/>
              </a:spcBef>
              <a:buNone/>
              <a:defRPr sz="1200">
                <a:solidFill>
                  <a:srgbClr val="888888"/>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4"/>
        <p:cNvGrpSpPr/>
        <p:nvPr/>
      </p:nvGrpSpPr>
      <p:grpSpPr>
        <a:xfrm>
          <a:off x="0" y="0"/>
          <a:ext cx="0" cy="0"/>
          <a:chOff x="0" y="0"/>
          <a:chExt cx="0" cy="0"/>
        </a:xfrm>
      </p:grpSpPr>
      <p:sp>
        <p:nvSpPr>
          <p:cNvPr id="105" name="Google Shape;105;p15"/>
          <p:cNvSpPr txBox="1">
            <a:spLocks noGrp="1"/>
          </p:cNvSpPr>
          <p:nvPr>
            <p:ph type="title"/>
          </p:nvPr>
        </p:nvSpPr>
        <p:spPr>
          <a:xfrm>
            <a:off x="457200" y="274638"/>
            <a:ext cx="8229600" cy="11433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ndara"/>
              <a:buNone/>
              <a:defRPr sz="4400" b="0" i="0" u="none" strike="noStrike" cap="none">
                <a:solidFill>
                  <a:schemeClr val="dk1"/>
                </a:solidFill>
                <a:latin typeface="Candara"/>
                <a:ea typeface="Candara"/>
                <a:cs typeface="Candara"/>
                <a:sym typeface="Candar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06" name="Google Shape;106;p15"/>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ndara"/>
                <a:ea typeface="Candara"/>
                <a:cs typeface="Candara"/>
                <a:sym typeface="Candara"/>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ndara"/>
                <a:ea typeface="Candara"/>
                <a:cs typeface="Candara"/>
                <a:sym typeface="Candara"/>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ndara"/>
                <a:ea typeface="Candara"/>
                <a:cs typeface="Candara"/>
                <a:sym typeface="Candara"/>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ndara"/>
                <a:ea typeface="Candara"/>
                <a:cs typeface="Candara"/>
                <a:sym typeface="Candara"/>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ndara"/>
                <a:ea typeface="Candara"/>
                <a:cs typeface="Candara"/>
                <a:sym typeface="Candara"/>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ndara"/>
                <a:ea typeface="Candara"/>
                <a:cs typeface="Candara"/>
                <a:sym typeface="Candara"/>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ndara"/>
                <a:ea typeface="Candara"/>
                <a:cs typeface="Candara"/>
                <a:sym typeface="Candara"/>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ndara"/>
                <a:ea typeface="Candara"/>
                <a:cs typeface="Candara"/>
                <a:sym typeface="Candara"/>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ndara"/>
                <a:ea typeface="Candara"/>
                <a:cs typeface="Candara"/>
                <a:sym typeface="Candara"/>
              </a:defRPr>
            </a:lvl9pPr>
          </a:lstStyle>
          <a:p>
            <a:endParaRPr/>
          </a:p>
        </p:txBody>
      </p:sp>
      <p:sp>
        <p:nvSpPr>
          <p:cNvPr id="107" name="Google Shape;107;p15"/>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ndara"/>
                <a:ea typeface="Candara"/>
                <a:cs typeface="Candara"/>
                <a:sym typeface="Candara"/>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ndara"/>
                <a:ea typeface="Candara"/>
                <a:cs typeface="Candara"/>
                <a:sym typeface="Candara"/>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ndara"/>
                <a:ea typeface="Candara"/>
                <a:cs typeface="Candara"/>
                <a:sym typeface="Candara"/>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ndara"/>
                <a:ea typeface="Candara"/>
                <a:cs typeface="Candara"/>
                <a:sym typeface="Candara"/>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ndara"/>
                <a:ea typeface="Candara"/>
                <a:cs typeface="Candara"/>
                <a:sym typeface="Candara"/>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ndara"/>
                <a:ea typeface="Candara"/>
                <a:cs typeface="Candara"/>
                <a:sym typeface="Candara"/>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ndara"/>
                <a:ea typeface="Candara"/>
                <a:cs typeface="Candara"/>
                <a:sym typeface="Candara"/>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ndara"/>
                <a:ea typeface="Candara"/>
                <a:cs typeface="Candara"/>
                <a:sym typeface="Candara"/>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ndara"/>
                <a:ea typeface="Candara"/>
                <a:cs typeface="Candara"/>
                <a:sym typeface="Candara"/>
              </a:defRPr>
            </a:lvl9pPr>
          </a:lstStyle>
          <a:p>
            <a:endParaRPr/>
          </a:p>
        </p:txBody>
      </p:sp>
      <p:sp>
        <p:nvSpPr>
          <p:cNvPr id="108" name="Google Shape;108;p1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ndara"/>
              <a:buNone/>
              <a:defRPr sz="1200">
                <a:solidFill>
                  <a:srgbClr val="888888"/>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109" name="Google Shape;109;p1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110" name="Google Shape;110;p1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ndara"/>
                <a:ea typeface="Candara"/>
                <a:cs typeface="Candara"/>
                <a:sym typeface="Candara"/>
              </a:defRPr>
            </a:lvl1pPr>
            <a:lvl2pPr marL="0" marR="0" lvl="1" indent="0" algn="r" rtl="0">
              <a:spcBef>
                <a:spcPts val="0"/>
              </a:spcBef>
              <a:buNone/>
              <a:defRPr sz="1200">
                <a:solidFill>
                  <a:srgbClr val="888888"/>
                </a:solidFill>
                <a:latin typeface="Candara"/>
                <a:ea typeface="Candara"/>
                <a:cs typeface="Candara"/>
                <a:sym typeface="Candara"/>
              </a:defRPr>
            </a:lvl2pPr>
            <a:lvl3pPr marL="0" marR="0" lvl="2" indent="0" algn="r" rtl="0">
              <a:spcBef>
                <a:spcPts val="0"/>
              </a:spcBef>
              <a:buNone/>
              <a:defRPr sz="1200">
                <a:solidFill>
                  <a:srgbClr val="888888"/>
                </a:solidFill>
                <a:latin typeface="Candara"/>
                <a:ea typeface="Candara"/>
                <a:cs typeface="Candara"/>
                <a:sym typeface="Candara"/>
              </a:defRPr>
            </a:lvl3pPr>
            <a:lvl4pPr marL="0" marR="0" lvl="3" indent="0" algn="r" rtl="0">
              <a:spcBef>
                <a:spcPts val="0"/>
              </a:spcBef>
              <a:buNone/>
              <a:defRPr sz="1200">
                <a:solidFill>
                  <a:srgbClr val="888888"/>
                </a:solidFill>
                <a:latin typeface="Candara"/>
                <a:ea typeface="Candara"/>
                <a:cs typeface="Candara"/>
                <a:sym typeface="Candara"/>
              </a:defRPr>
            </a:lvl4pPr>
            <a:lvl5pPr marL="0" marR="0" lvl="4" indent="0" algn="r" rtl="0">
              <a:spcBef>
                <a:spcPts val="0"/>
              </a:spcBef>
              <a:buNone/>
              <a:defRPr sz="1200">
                <a:solidFill>
                  <a:srgbClr val="888888"/>
                </a:solidFill>
                <a:latin typeface="Candara"/>
                <a:ea typeface="Candara"/>
                <a:cs typeface="Candara"/>
                <a:sym typeface="Candara"/>
              </a:defRPr>
            </a:lvl5pPr>
            <a:lvl6pPr marL="0" marR="0" lvl="5" indent="0" algn="r" rtl="0">
              <a:spcBef>
                <a:spcPts val="0"/>
              </a:spcBef>
              <a:buNone/>
              <a:defRPr sz="1200">
                <a:solidFill>
                  <a:srgbClr val="888888"/>
                </a:solidFill>
                <a:latin typeface="Candara"/>
                <a:ea typeface="Candara"/>
                <a:cs typeface="Candara"/>
                <a:sym typeface="Candara"/>
              </a:defRPr>
            </a:lvl6pPr>
            <a:lvl7pPr marL="0" marR="0" lvl="6" indent="0" algn="r" rtl="0">
              <a:spcBef>
                <a:spcPts val="0"/>
              </a:spcBef>
              <a:buNone/>
              <a:defRPr sz="1200">
                <a:solidFill>
                  <a:srgbClr val="888888"/>
                </a:solidFill>
                <a:latin typeface="Candara"/>
                <a:ea typeface="Candara"/>
                <a:cs typeface="Candara"/>
                <a:sym typeface="Candara"/>
              </a:defRPr>
            </a:lvl7pPr>
            <a:lvl8pPr marL="0" marR="0" lvl="7" indent="0" algn="r" rtl="0">
              <a:spcBef>
                <a:spcPts val="0"/>
              </a:spcBef>
              <a:buNone/>
              <a:defRPr sz="1200">
                <a:solidFill>
                  <a:srgbClr val="888888"/>
                </a:solidFill>
                <a:latin typeface="Candara"/>
                <a:ea typeface="Candara"/>
                <a:cs typeface="Candara"/>
                <a:sym typeface="Candara"/>
              </a:defRPr>
            </a:lvl8pPr>
            <a:lvl9pPr marL="0" marR="0" lvl="8" indent="0" algn="r" rtl="0">
              <a:spcBef>
                <a:spcPts val="0"/>
              </a:spcBef>
              <a:buNone/>
              <a:defRPr sz="1200">
                <a:solidFill>
                  <a:srgbClr val="888888"/>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1"/>
        <p:cNvGrpSpPr/>
        <p:nvPr/>
      </p:nvGrpSpPr>
      <p:grpSpPr>
        <a:xfrm>
          <a:off x="0" y="0"/>
          <a:ext cx="0" cy="0"/>
          <a:chOff x="0" y="0"/>
          <a:chExt cx="0" cy="0"/>
        </a:xfrm>
      </p:grpSpPr>
      <p:sp>
        <p:nvSpPr>
          <p:cNvPr id="112" name="Google Shape;112;p16"/>
          <p:cNvSpPr txBox="1">
            <a:spLocks noGrp="1"/>
          </p:cNvSpPr>
          <p:nvPr>
            <p:ph type="title"/>
          </p:nvPr>
        </p:nvSpPr>
        <p:spPr>
          <a:xfrm>
            <a:off x="457200" y="274638"/>
            <a:ext cx="8229600" cy="11433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ndara"/>
              <a:buNone/>
              <a:defRPr sz="4400" b="0" i="0" u="none" strike="noStrike" cap="none">
                <a:solidFill>
                  <a:schemeClr val="dk1"/>
                </a:solidFill>
                <a:latin typeface="Candara"/>
                <a:ea typeface="Candara"/>
                <a:cs typeface="Candara"/>
                <a:sym typeface="Candar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3" name="Google Shape;113;p16"/>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ndara"/>
                <a:ea typeface="Candara"/>
                <a:cs typeface="Candara"/>
                <a:sym typeface="Candara"/>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ndara"/>
                <a:ea typeface="Candara"/>
                <a:cs typeface="Candara"/>
                <a:sym typeface="Candara"/>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ndara"/>
                <a:ea typeface="Candara"/>
                <a:cs typeface="Candara"/>
                <a:sym typeface="Candara"/>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ndara"/>
                <a:ea typeface="Candara"/>
                <a:cs typeface="Candara"/>
                <a:sym typeface="Candara"/>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ndara"/>
                <a:ea typeface="Candara"/>
                <a:cs typeface="Candara"/>
                <a:sym typeface="Candara"/>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ndara"/>
                <a:ea typeface="Candara"/>
                <a:cs typeface="Candara"/>
                <a:sym typeface="Candara"/>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ndara"/>
                <a:ea typeface="Candara"/>
                <a:cs typeface="Candara"/>
                <a:sym typeface="Candara"/>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ndara"/>
                <a:ea typeface="Candara"/>
                <a:cs typeface="Candara"/>
                <a:sym typeface="Candara"/>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ndara"/>
                <a:ea typeface="Candara"/>
                <a:cs typeface="Candara"/>
                <a:sym typeface="Candara"/>
              </a:defRPr>
            </a:lvl9pPr>
          </a:lstStyle>
          <a:p>
            <a:endParaRPr/>
          </a:p>
        </p:txBody>
      </p:sp>
      <p:sp>
        <p:nvSpPr>
          <p:cNvPr id="114" name="Google Shape;114;p16"/>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ndara"/>
                <a:ea typeface="Candara"/>
                <a:cs typeface="Candara"/>
                <a:sym typeface="Candara"/>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ndara"/>
                <a:ea typeface="Candara"/>
                <a:cs typeface="Candara"/>
                <a:sym typeface="Candara"/>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ndara"/>
                <a:ea typeface="Candara"/>
                <a:cs typeface="Candara"/>
                <a:sym typeface="Candara"/>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ndara"/>
                <a:ea typeface="Candara"/>
                <a:cs typeface="Candara"/>
                <a:sym typeface="Candara"/>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ndara"/>
                <a:ea typeface="Candara"/>
                <a:cs typeface="Candara"/>
                <a:sym typeface="Candara"/>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ndara"/>
                <a:ea typeface="Candara"/>
                <a:cs typeface="Candara"/>
                <a:sym typeface="Candara"/>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ndara"/>
                <a:ea typeface="Candara"/>
                <a:cs typeface="Candara"/>
                <a:sym typeface="Candara"/>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ndara"/>
                <a:ea typeface="Candara"/>
                <a:cs typeface="Candara"/>
                <a:sym typeface="Candara"/>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ndara"/>
                <a:ea typeface="Candara"/>
                <a:cs typeface="Candara"/>
                <a:sym typeface="Candara"/>
              </a:defRPr>
            </a:lvl9pPr>
          </a:lstStyle>
          <a:p>
            <a:endParaRPr/>
          </a:p>
        </p:txBody>
      </p:sp>
      <p:sp>
        <p:nvSpPr>
          <p:cNvPr id="115" name="Google Shape;115;p16"/>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ndara"/>
                <a:ea typeface="Candara"/>
                <a:cs typeface="Candara"/>
                <a:sym typeface="Candara"/>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ndara"/>
                <a:ea typeface="Candara"/>
                <a:cs typeface="Candara"/>
                <a:sym typeface="Candara"/>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ndara"/>
                <a:ea typeface="Candara"/>
                <a:cs typeface="Candara"/>
                <a:sym typeface="Candara"/>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ndara"/>
                <a:ea typeface="Candara"/>
                <a:cs typeface="Candara"/>
                <a:sym typeface="Candara"/>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ndara"/>
                <a:ea typeface="Candara"/>
                <a:cs typeface="Candara"/>
                <a:sym typeface="Candara"/>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ndara"/>
                <a:ea typeface="Candara"/>
                <a:cs typeface="Candara"/>
                <a:sym typeface="Candara"/>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ndara"/>
                <a:ea typeface="Candara"/>
                <a:cs typeface="Candara"/>
                <a:sym typeface="Candara"/>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ndara"/>
                <a:ea typeface="Candara"/>
                <a:cs typeface="Candara"/>
                <a:sym typeface="Candara"/>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ndara"/>
                <a:ea typeface="Candara"/>
                <a:cs typeface="Candara"/>
                <a:sym typeface="Candara"/>
              </a:defRPr>
            </a:lvl9pPr>
          </a:lstStyle>
          <a:p>
            <a:endParaRPr/>
          </a:p>
        </p:txBody>
      </p:sp>
      <p:sp>
        <p:nvSpPr>
          <p:cNvPr id="116" name="Google Shape;116;p16"/>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ndara"/>
                <a:ea typeface="Candara"/>
                <a:cs typeface="Candara"/>
                <a:sym typeface="Candara"/>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ndara"/>
                <a:ea typeface="Candara"/>
                <a:cs typeface="Candara"/>
                <a:sym typeface="Candara"/>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ndara"/>
                <a:ea typeface="Candara"/>
                <a:cs typeface="Candara"/>
                <a:sym typeface="Candara"/>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ndara"/>
                <a:ea typeface="Candara"/>
                <a:cs typeface="Candara"/>
                <a:sym typeface="Candara"/>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ndara"/>
                <a:ea typeface="Candara"/>
                <a:cs typeface="Candara"/>
                <a:sym typeface="Candara"/>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ndara"/>
                <a:ea typeface="Candara"/>
                <a:cs typeface="Candara"/>
                <a:sym typeface="Candara"/>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ndara"/>
                <a:ea typeface="Candara"/>
                <a:cs typeface="Candara"/>
                <a:sym typeface="Candara"/>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ndara"/>
                <a:ea typeface="Candara"/>
                <a:cs typeface="Candara"/>
                <a:sym typeface="Candara"/>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ndara"/>
                <a:ea typeface="Candara"/>
                <a:cs typeface="Candara"/>
                <a:sym typeface="Candara"/>
              </a:defRPr>
            </a:lvl9pPr>
          </a:lstStyle>
          <a:p>
            <a:endParaRPr/>
          </a:p>
        </p:txBody>
      </p:sp>
      <p:sp>
        <p:nvSpPr>
          <p:cNvPr id="117" name="Google Shape;117;p1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ndara"/>
              <a:buNone/>
              <a:defRPr sz="1200">
                <a:solidFill>
                  <a:srgbClr val="888888"/>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118" name="Google Shape;118;p1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119" name="Google Shape;119;p1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ndara"/>
                <a:ea typeface="Candara"/>
                <a:cs typeface="Candara"/>
                <a:sym typeface="Candara"/>
              </a:defRPr>
            </a:lvl1pPr>
            <a:lvl2pPr marL="0" marR="0" lvl="1" indent="0" algn="r" rtl="0">
              <a:spcBef>
                <a:spcPts val="0"/>
              </a:spcBef>
              <a:buNone/>
              <a:defRPr sz="1200">
                <a:solidFill>
                  <a:srgbClr val="888888"/>
                </a:solidFill>
                <a:latin typeface="Candara"/>
                <a:ea typeface="Candara"/>
                <a:cs typeface="Candara"/>
                <a:sym typeface="Candara"/>
              </a:defRPr>
            </a:lvl2pPr>
            <a:lvl3pPr marL="0" marR="0" lvl="2" indent="0" algn="r" rtl="0">
              <a:spcBef>
                <a:spcPts val="0"/>
              </a:spcBef>
              <a:buNone/>
              <a:defRPr sz="1200">
                <a:solidFill>
                  <a:srgbClr val="888888"/>
                </a:solidFill>
                <a:latin typeface="Candara"/>
                <a:ea typeface="Candara"/>
                <a:cs typeface="Candara"/>
                <a:sym typeface="Candara"/>
              </a:defRPr>
            </a:lvl3pPr>
            <a:lvl4pPr marL="0" marR="0" lvl="3" indent="0" algn="r" rtl="0">
              <a:spcBef>
                <a:spcPts val="0"/>
              </a:spcBef>
              <a:buNone/>
              <a:defRPr sz="1200">
                <a:solidFill>
                  <a:srgbClr val="888888"/>
                </a:solidFill>
                <a:latin typeface="Candara"/>
                <a:ea typeface="Candara"/>
                <a:cs typeface="Candara"/>
                <a:sym typeface="Candara"/>
              </a:defRPr>
            </a:lvl4pPr>
            <a:lvl5pPr marL="0" marR="0" lvl="4" indent="0" algn="r" rtl="0">
              <a:spcBef>
                <a:spcPts val="0"/>
              </a:spcBef>
              <a:buNone/>
              <a:defRPr sz="1200">
                <a:solidFill>
                  <a:srgbClr val="888888"/>
                </a:solidFill>
                <a:latin typeface="Candara"/>
                <a:ea typeface="Candara"/>
                <a:cs typeface="Candara"/>
                <a:sym typeface="Candara"/>
              </a:defRPr>
            </a:lvl5pPr>
            <a:lvl6pPr marL="0" marR="0" lvl="5" indent="0" algn="r" rtl="0">
              <a:spcBef>
                <a:spcPts val="0"/>
              </a:spcBef>
              <a:buNone/>
              <a:defRPr sz="1200">
                <a:solidFill>
                  <a:srgbClr val="888888"/>
                </a:solidFill>
                <a:latin typeface="Candara"/>
                <a:ea typeface="Candara"/>
                <a:cs typeface="Candara"/>
                <a:sym typeface="Candara"/>
              </a:defRPr>
            </a:lvl6pPr>
            <a:lvl7pPr marL="0" marR="0" lvl="6" indent="0" algn="r" rtl="0">
              <a:spcBef>
                <a:spcPts val="0"/>
              </a:spcBef>
              <a:buNone/>
              <a:defRPr sz="1200">
                <a:solidFill>
                  <a:srgbClr val="888888"/>
                </a:solidFill>
                <a:latin typeface="Candara"/>
                <a:ea typeface="Candara"/>
                <a:cs typeface="Candara"/>
                <a:sym typeface="Candara"/>
              </a:defRPr>
            </a:lvl7pPr>
            <a:lvl8pPr marL="0" marR="0" lvl="7" indent="0" algn="r" rtl="0">
              <a:spcBef>
                <a:spcPts val="0"/>
              </a:spcBef>
              <a:buNone/>
              <a:defRPr sz="1200">
                <a:solidFill>
                  <a:srgbClr val="888888"/>
                </a:solidFill>
                <a:latin typeface="Candara"/>
                <a:ea typeface="Candara"/>
                <a:cs typeface="Candara"/>
                <a:sym typeface="Candara"/>
              </a:defRPr>
            </a:lvl8pPr>
            <a:lvl9pPr marL="0" marR="0" lvl="8" indent="0" algn="r" rtl="0">
              <a:spcBef>
                <a:spcPts val="0"/>
              </a:spcBef>
              <a:buNone/>
              <a:defRPr sz="1200">
                <a:solidFill>
                  <a:srgbClr val="888888"/>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457200" y="274638"/>
            <a:ext cx="8229600" cy="11433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ndara"/>
              <a:buNone/>
              <a:defRPr sz="4400" b="0" i="0" u="none" strike="noStrike" cap="none">
                <a:solidFill>
                  <a:schemeClr val="dk1"/>
                </a:solidFill>
                <a:latin typeface="Candara"/>
                <a:ea typeface="Candara"/>
                <a:cs typeface="Candara"/>
                <a:sym typeface="Candar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2" name="Google Shape;122;p1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ndara"/>
              <a:buNone/>
              <a:defRPr sz="1200">
                <a:solidFill>
                  <a:srgbClr val="888888"/>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123" name="Google Shape;123;p1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124" name="Google Shape;124;p1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ndara"/>
                <a:ea typeface="Candara"/>
                <a:cs typeface="Candara"/>
                <a:sym typeface="Candara"/>
              </a:defRPr>
            </a:lvl1pPr>
            <a:lvl2pPr marL="0" marR="0" lvl="1" indent="0" algn="r" rtl="0">
              <a:spcBef>
                <a:spcPts val="0"/>
              </a:spcBef>
              <a:buNone/>
              <a:defRPr sz="1200">
                <a:solidFill>
                  <a:srgbClr val="888888"/>
                </a:solidFill>
                <a:latin typeface="Candara"/>
                <a:ea typeface="Candara"/>
                <a:cs typeface="Candara"/>
                <a:sym typeface="Candara"/>
              </a:defRPr>
            </a:lvl2pPr>
            <a:lvl3pPr marL="0" marR="0" lvl="2" indent="0" algn="r" rtl="0">
              <a:spcBef>
                <a:spcPts val="0"/>
              </a:spcBef>
              <a:buNone/>
              <a:defRPr sz="1200">
                <a:solidFill>
                  <a:srgbClr val="888888"/>
                </a:solidFill>
                <a:latin typeface="Candara"/>
                <a:ea typeface="Candara"/>
                <a:cs typeface="Candara"/>
                <a:sym typeface="Candara"/>
              </a:defRPr>
            </a:lvl3pPr>
            <a:lvl4pPr marL="0" marR="0" lvl="3" indent="0" algn="r" rtl="0">
              <a:spcBef>
                <a:spcPts val="0"/>
              </a:spcBef>
              <a:buNone/>
              <a:defRPr sz="1200">
                <a:solidFill>
                  <a:srgbClr val="888888"/>
                </a:solidFill>
                <a:latin typeface="Candara"/>
                <a:ea typeface="Candara"/>
                <a:cs typeface="Candara"/>
                <a:sym typeface="Candara"/>
              </a:defRPr>
            </a:lvl4pPr>
            <a:lvl5pPr marL="0" marR="0" lvl="4" indent="0" algn="r" rtl="0">
              <a:spcBef>
                <a:spcPts val="0"/>
              </a:spcBef>
              <a:buNone/>
              <a:defRPr sz="1200">
                <a:solidFill>
                  <a:srgbClr val="888888"/>
                </a:solidFill>
                <a:latin typeface="Candara"/>
                <a:ea typeface="Candara"/>
                <a:cs typeface="Candara"/>
                <a:sym typeface="Candara"/>
              </a:defRPr>
            </a:lvl5pPr>
            <a:lvl6pPr marL="0" marR="0" lvl="5" indent="0" algn="r" rtl="0">
              <a:spcBef>
                <a:spcPts val="0"/>
              </a:spcBef>
              <a:buNone/>
              <a:defRPr sz="1200">
                <a:solidFill>
                  <a:srgbClr val="888888"/>
                </a:solidFill>
                <a:latin typeface="Candara"/>
                <a:ea typeface="Candara"/>
                <a:cs typeface="Candara"/>
                <a:sym typeface="Candara"/>
              </a:defRPr>
            </a:lvl6pPr>
            <a:lvl7pPr marL="0" marR="0" lvl="6" indent="0" algn="r" rtl="0">
              <a:spcBef>
                <a:spcPts val="0"/>
              </a:spcBef>
              <a:buNone/>
              <a:defRPr sz="1200">
                <a:solidFill>
                  <a:srgbClr val="888888"/>
                </a:solidFill>
                <a:latin typeface="Candara"/>
                <a:ea typeface="Candara"/>
                <a:cs typeface="Candara"/>
                <a:sym typeface="Candara"/>
              </a:defRPr>
            </a:lvl7pPr>
            <a:lvl8pPr marL="0" marR="0" lvl="7" indent="0" algn="r" rtl="0">
              <a:spcBef>
                <a:spcPts val="0"/>
              </a:spcBef>
              <a:buNone/>
              <a:defRPr sz="1200">
                <a:solidFill>
                  <a:srgbClr val="888888"/>
                </a:solidFill>
                <a:latin typeface="Candara"/>
                <a:ea typeface="Candara"/>
                <a:cs typeface="Candara"/>
                <a:sym typeface="Candara"/>
              </a:defRPr>
            </a:lvl8pPr>
            <a:lvl9pPr marL="0" marR="0" lvl="8" indent="0" algn="r" rtl="0">
              <a:spcBef>
                <a:spcPts val="0"/>
              </a:spcBef>
              <a:buNone/>
              <a:defRPr sz="1200">
                <a:solidFill>
                  <a:srgbClr val="888888"/>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5"/>
        <p:cNvGrpSpPr/>
        <p:nvPr/>
      </p:nvGrpSpPr>
      <p:grpSpPr>
        <a:xfrm>
          <a:off x="0" y="0"/>
          <a:ext cx="0" cy="0"/>
          <a:chOff x="0" y="0"/>
          <a:chExt cx="0" cy="0"/>
        </a:xfrm>
      </p:grpSpPr>
      <p:sp>
        <p:nvSpPr>
          <p:cNvPr id="126" name="Google Shape;126;p1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ndara"/>
              <a:buNone/>
              <a:defRPr sz="1200">
                <a:solidFill>
                  <a:srgbClr val="888888"/>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127" name="Google Shape;127;p1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128" name="Google Shape;128;p1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ndara"/>
                <a:ea typeface="Candara"/>
                <a:cs typeface="Candara"/>
                <a:sym typeface="Candara"/>
              </a:defRPr>
            </a:lvl1pPr>
            <a:lvl2pPr marL="0" marR="0" lvl="1" indent="0" algn="r" rtl="0">
              <a:spcBef>
                <a:spcPts val="0"/>
              </a:spcBef>
              <a:buNone/>
              <a:defRPr sz="1200">
                <a:solidFill>
                  <a:srgbClr val="888888"/>
                </a:solidFill>
                <a:latin typeface="Candara"/>
                <a:ea typeface="Candara"/>
                <a:cs typeface="Candara"/>
                <a:sym typeface="Candara"/>
              </a:defRPr>
            </a:lvl2pPr>
            <a:lvl3pPr marL="0" marR="0" lvl="2" indent="0" algn="r" rtl="0">
              <a:spcBef>
                <a:spcPts val="0"/>
              </a:spcBef>
              <a:buNone/>
              <a:defRPr sz="1200">
                <a:solidFill>
                  <a:srgbClr val="888888"/>
                </a:solidFill>
                <a:latin typeface="Candara"/>
                <a:ea typeface="Candara"/>
                <a:cs typeface="Candara"/>
                <a:sym typeface="Candara"/>
              </a:defRPr>
            </a:lvl3pPr>
            <a:lvl4pPr marL="0" marR="0" lvl="3" indent="0" algn="r" rtl="0">
              <a:spcBef>
                <a:spcPts val="0"/>
              </a:spcBef>
              <a:buNone/>
              <a:defRPr sz="1200">
                <a:solidFill>
                  <a:srgbClr val="888888"/>
                </a:solidFill>
                <a:latin typeface="Candara"/>
                <a:ea typeface="Candara"/>
                <a:cs typeface="Candara"/>
                <a:sym typeface="Candara"/>
              </a:defRPr>
            </a:lvl4pPr>
            <a:lvl5pPr marL="0" marR="0" lvl="4" indent="0" algn="r" rtl="0">
              <a:spcBef>
                <a:spcPts val="0"/>
              </a:spcBef>
              <a:buNone/>
              <a:defRPr sz="1200">
                <a:solidFill>
                  <a:srgbClr val="888888"/>
                </a:solidFill>
                <a:latin typeface="Candara"/>
                <a:ea typeface="Candara"/>
                <a:cs typeface="Candara"/>
                <a:sym typeface="Candara"/>
              </a:defRPr>
            </a:lvl5pPr>
            <a:lvl6pPr marL="0" marR="0" lvl="5" indent="0" algn="r" rtl="0">
              <a:spcBef>
                <a:spcPts val="0"/>
              </a:spcBef>
              <a:buNone/>
              <a:defRPr sz="1200">
                <a:solidFill>
                  <a:srgbClr val="888888"/>
                </a:solidFill>
                <a:latin typeface="Candara"/>
                <a:ea typeface="Candara"/>
                <a:cs typeface="Candara"/>
                <a:sym typeface="Candara"/>
              </a:defRPr>
            </a:lvl6pPr>
            <a:lvl7pPr marL="0" marR="0" lvl="6" indent="0" algn="r" rtl="0">
              <a:spcBef>
                <a:spcPts val="0"/>
              </a:spcBef>
              <a:buNone/>
              <a:defRPr sz="1200">
                <a:solidFill>
                  <a:srgbClr val="888888"/>
                </a:solidFill>
                <a:latin typeface="Candara"/>
                <a:ea typeface="Candara"/>
                <a:cs typeface="Candara"/>
                <a:sym typeface="Candara"/>
              </a:defRPr>
            </a:lvl7pPr>
            <a:lvl8pPr marL="0" marR="0" lvl="7" indent="0" algn="r" rtl="0">
              <a:spcBef>
                <a:spcPts val="0"/>
              </a:spcBef>
              <a:buNone/>
              <a:defRPr sz="1200">
                <a:solidFill>
                  <a:srgbClr val="888888"/>
                </a:solidFill>
                <a:latin typeface="Candara"/>
                <a:ea typeface="Candara"/>
                <a:cs typeface="Candara"/>
                <a:sym typeface="Candara"/>
              </a:defRPr>
            </a:lvl8pPr>
            <a:lvl9pPr marL="0" marR="0" lvl="8" indent="0" algn="r" rtl="0">
              <a:spcBef>
                <a:spcPts val="0"/>
              </a:spcBef>
              <a:buNone/>
              <a:defRPr sz="1200">
                <a:solidFill>
                  <a:srgbClr val="888888"/>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9"/>
        <p:cNvGrpSpPr/>
        <p:nvPr/>
      </p:nvGrpSpPr>
      <p:grpSpPr>
        <a:xfrm>
          <a:off x="0" y="0"/>
          <a:ext cx="0" cy="0"/>
          <a:chOff x="0" y="0"/>
          <a:chExt cx="0" cy="0"/>
        </a:xfrm>
      </p:grpSpPr>
      <p:sp>
        <p:nvSpPr>
          <p:cNvPr id="130" name="Google Shape;130;p19"/>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2000"/>
              <a:buFont typeface="Candara"/>
              <a:buNone/>
              <a:defRPr sz="2000" b="1" i="0" u="none" strike="noStrike" cap="none">
                <a:solidFill>
                  <a:schemeClr val="dk1"/>
                </a:solidFill>
                <a:latin typeface="Candara"/>
                <a:ea typeface="Candara"/>
                <a:cs typeface="Candara"/>
                <a:sym typeface="Candar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31" name="Google Shape;131;p19"/>
          <p:cNvSpPr txBox="1">
            <a:spLocks noGrp="1"/>
          </p:cNvSpPr>
          <p:nvPr>
            <p:ph type="body" idx="1"/>
          </p:nvPr>
        </p:nvSpPr>
        <p:spPr>
          <a:xfrm>
            <a:off x="3575050" y="273050"/>
            <a:ext cx="5111700" cy="58527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ndara"/>
                <a:ea typeface="Candara"/>
                <a:cs typeface="Candara"/>
                <a:sym typeface="Candara"/>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ndara"/>
                <a:ea typeface="Candara"/>
                <a:cs typeface="Candara"/>
                <a:sym typeface="Candara"/>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ndara"/>
                <a:ea typeface="Candara"/>
                <a:cs typeface="Candara"/>
                <a:sym typeface="Candara"/>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ndara"/>
                <a:ea typeface="Candara"/>
                <a:cs typeface="Candara"/>
                <a:sym typeface="Candara"/>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ndara"/>
                <a:ea typeface="Candara"/>
                <a:cs typeface="Candara"/>
                <a:sym typeface="Candar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ndara"/>
                <a:ea typeface="Candara"/>
                <a:cs typeface="Candara"/>
                <a:sym typeface="Candara"/>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ndara"/>
                <a:ea typeface="Candara"/>
                <a:cs typeface="Candara"/>
                <a:sym typeface="Candara"/>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ndara"/>
                <a:ea typeface="Candara"/>
                <a:cs typeface="Candara"/>
                <a:sym typeface="Candara"/>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ndara"/>
                <a:ea typeface="Candara"/>
                <a:cs typeface="Candara"/>
                <a:sym typeface="Candara"/>
              </a:defRPr>
            </a:lvl9pPr>
          </a:lstStyle>
          <a:p>
            <a:endParaRPr/>
          </a:p>
        </p:txBody>
      </p:sp>
      <p:sp>
        <p:nvSpPr>
          <p:cNvPr id="132" name="Google Shape;132;p19"/>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ndara"/>
                <a:ea typeface="Candara"/>
                <a:cs typeface="Candara"/>
                <a:sym typeface="Candara"/>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ndara"/>
                <a:ea typeface="Candara"/>
                <a:cs typeface="Candara"/>
                <a:sym typeface="Candara"/>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ndara"/>
                <a:ea typeface="Candara"/>
                <a:cs typeface="Candara"/>
                <a:sym typeface="Candara"/>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ndara"/>
                <a:ea typeface="Candara"/>
                <a:cs typeface="Candara"/>
                <a:sym typeface="Candara"/>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ndara"/>
                <a:ea typeface="Candara"/>
                <a:cs typeface="Candara"/>
                <a:sym typeface="Candara"/>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ndara"/>
                <a:ea typeface="Candara"/>
                <a:cs typeface="Candara"/>
                <a:sym typeface="Candara"/>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ndara"/>
                <a:ea typeface="Candara"/>
                <a:cs typeface="Candara"/>
                <a:sym typeface="Candara"/>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ndara"/>
                <a:ea typeface="Candara"/>
                <a:cs typeface="Candara"/>
                <a:sym typeface="Candara"/>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ndara"/>
                <a:ea typeface="Candara"/>
                <a:cs typeface="Candara"/>
                <a:sym typeface="Candara"/>
              </a:defRPr>
            </a:lvl9pPr>
          </a:lstStyle>
          <a:p>
            <a:endParaRPr/>
          </a:p>
        </p:txBody>
      </p:sp>
      <p:sp>
        <p:nvSpPr>
          <p:cNvPr id="133" name="Google Shape;133;p1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ndara"/>
              <a:buNone/>
              <a:defRPr sz="1200">
                <a:solidFill>
                  <a:srgbClr val="888888"/>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134" name="Google Shape;134;p1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135" name="Google Shape;135;p1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ndara"/>
                <a:ea typeface="Candara"/>
                <a:cs typeface="Candara"/>
                <a:sym typeface="Candara"/>
              </a:defRPr>
            </a:lvl1pPr>
            <a:lvl2pPr marL="0" marR="0" lvl="1" indent="0" algn="r" rtl="0">
              <a:spcBef>
                <a:spcPts val="0"/>
              </a:spcBef>
              <a:buNone/>
              <a:defRPr sz="1200">
                <a:solidFill>
                  <a:srgbClr val="888888"/>
                </a:solidFill>
                <a:latin typeface="Candara"/>
                <a:ea typeface="Candara"/>
                <a:cs typeface="Candara"/>
                <a:sym typeface="Candara"/>
              </a:defRPr>
            </a:lvl2pPr>
            <a:lvl3pPr marL="0" marR="0" lvl="2" indent="0" algn="r" rtl="0">
              <a:spcBef>
                <a:spcPts val="0"/>
              </a:spcBef>
              <a:buNone/>
              <a:defRPr sz="1200">
                <a:solidFill>
                  <a:srgbClr val="888888"/>
                </a:solidFill>
                <a:latin typeface="Candara"/>
                <a:ea typeface="Candara"/>
                <a:cs typeface="Candara"/>
                <a:sym typeface="Candara"/>
              </a:defRPr>
            </a:lvl3pPr>
            <a:lvl4pPr marL="0" marR="0" lvl="3" indent="0" algn="r" rtl="0">
              <a:spcBef>
                <a:spcPts val="0"/>
              </a:spcBef>
              <a:buNone/>
              <a:defRPr sz="1200">
                <a:solidFill>
                  <a:srgbClr val="888888"/>
                </a:solidFill>
                <a:latin typeface="Candara"/>
                <a:ea typeface="Candara"/>
                <a:cs typeface="Candara"/>
                <a:sym typeface="Candara"/>
              </a:defRPr>
            </a:lvl4pPr>
            <a:lvl5pPr marL="0" marR="0" lvl="4" indent="0" algn="r" rtl="0">
              <a:spcBef>
                <a:spcPts val="0"/>
              </a:spcBef>
              <a:buNone/>
              <a:defRPr sz="1200">
                <a:solidFill>
                  <a:srgbClr val="888888"/>
                </a:solidFill>
                <a:latin typeface="Candara"/>
                <a:ea typeface="Candara"/>
                <a:cs typeface="Candara"/>
                <a:sym typeface="Candara"/>
              </a:defRPr>
            </a:lvl5pPr>
            <a:lvl6pPr marL="0" marR="0" lvl="5" indent="0" algn="r" rtl="0">
              <a:spcBef>
                <a:spcPts val="0"/>
              </a:spcBef>
              <a:buNone/>
              <a:defRPr sz="1200">
                <a:solidFill>
                  <a:srgbClr val="888888"/>
                </a:solidFill>
                <a:latin typeface="Candara"/>
                <a:ea typeface="Candara"/>
                <a:cs typeface="Candara"/>
                <a:sym typeface="Candara"/>
              </a:defRPr>
            </a:lvl6pPr>
            <a:lvl7pPr marL="0" marR="0" lvl="6" indent="0" algn="r" rtl="0">
              <a:spcBef>
                <a:spcPts val="0"/>
              </a:spcBef>
              <a:buNone/>
              <a:defRPr sz="1200">
                <a:solidFill>
                  <a:srgbClr val="888888"/>
                </a:solidFill>
                <a:latin typeface="Candara"/>
                <a:ea typeface="Candara"/>
                <a:cs typeface="Candara"/>
                <a:sym typeface="Candara"/>
              </a:defRPr>
            </a:lvl7pPr>
            <a:lvl8pPr marL="0" marR="0" lvl="7" indent="0" algn="r" rtl="0">
              <a:spcBef>
                <a:spcPts val="0"/>
              </a:spcBef>
              <a:buNone/>
              <a:defRPr sz="1200">
                <a:solidFill>
                  <a:srgbClr val="888888"/>
                </a:solidFill>
                <a:latin typeface="Candara"/>
                <a:ea typeface="Candara"/>
                <a:cs typeface="Candara"/>
                <a:sym typeface="Candara"/>
              </a:defRPr>
            </a:lvl8pPr>
            <a:lvl9pPr marL="0" marR="0" lvl="8" indent="0" algn="r" rtl="0">
              <a:spcBef>
                <a:spcPts val="0"/>
              </a:spcBef>
              <a:buNone/>
              <a:defRPr sz="1200">
                <a:solidFill>
                  <a:srgbClr val="888888"/>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6"/>
        <p:cNvGrpSpPr/>
        <p:nvPr/>
      </p:nvGrpSpPr>
      <p:grpSpPr>
        <a:xfrm>
          <a:off x="0" y="0"/>
          <a:ext cx="0" cy="0"/>
          <a:chOff x="0" y="0"/>
          <a:chExt cx="0" cy="0"/>
        </a:xfrm>
      </p:grpSpPr>
      <p:sp>
        <p:nvSpPr>
          <p:cNvPr id="137" name="Google Shape;137;p20"/>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2000"/>
              <a:buFont typeface="Candara"/>
              <a:buNone/>
              <a:defRPr sz="2000" b="1" i="0" u="none" strike="noStrike" cap="none">
                <a:solidFill>
                  <a:schemeClr val="dk1"/>
                </a:solidFill>
                <a:latin typeface="Candara"/>
                <a:ea typeface="Candara"/>
                <a:cs typeface="Candara"/>
                <a:sym typeface="Candar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38" name="Google Shape;138;p2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ndara"/>
                <a:ea typeface="Candara"/>
                <a:cs typeface="Candara"/>
                <a:sym typeface="Candara"/>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ndara"/>
                <a:ea typeface="Candara"/>
                <a:cs typeface="Candara"/>
                <a:sym typeface="Candara"/>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ndara"/>
                <a:ea typeface="Candara"/>
                <a:cs typeface="Candara"/>
                <a:sym typeface="Candara"/>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ndara"/>
                <a:ea typeface="Candara"/>
                <a:cs typeface="Candara"/>
                <a:sym typeface="Candara"/>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ndara"/>
                <a:ea typeface="Candara"/>
                <a:cs typeface="Candara"/>
                <a:sym typeface="Candara"/>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ndara"/>
                <a:ea typeface="Candara"/>
                <a:cs typeface="Candara"/>
                <a:sym typeface="Candara"/>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ndara"/>
                <a:ea typeface="Candara"/>
                <a:cs typeface="Candara"/>
                <a:sym typeface="Candara"/>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ndara"/>
                <a:ea typeface="Candara"/>
                <a:cs typeface="Candara"/>
                <a:sym typeface="Candara"/>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ndara"/>
                <a:ea typeface="Candara"/>
                <a:cs typeface="Candara"/>
                <a:sym typeface="Candara"/>
              </a:defRPr>
            </a:lvl9pPr>
          </a:lstStyle>
          <a:p>
            <a:endParaRPr/>
          </a:p>
        </p:txBody>
      </p:sp>
      <p:sp>
        <p:nvSpPr>
          <p:cNvPr id="139" name="Google Shape;139;p20"/>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ndara"/>
                <a:ea typeface="Candara"/>
                <a:cs typeface="Candara"/>
                <a:sym typeface="Candara"/>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ndara"/>
                <a:ea typeface="Candara"/>
                <a:cs typeface="Candara"/>
                <a:sym typeface="Candara"/>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ndara"/>
                <a:ea typeface="Candara"/>
                <a:cs typeface="Candara"/>
                <a:sym typeface="Candara"/>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ndara"/>
                <a:ea typeface="Candara"/>
                <a:cs typeface="Candara"/>
                <a:sym typeface="Candara"/>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ndara"/>
                <a:ea typeface="Candara"/>
                <a:cs typeface="Candara"/>
                <a:sym typeface="Candara"/>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ndara"/>
                <a:ea typeface="Candara"/>
                <a:cs typeface="Candara"/>
                <a:sym typeface="Candara"/>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ndara"/>
                <a:ea typeface="Candara"/>
                <a:cs typeface="Candara"/>
                <a:sym typeface="Candara"/>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ndara"/>
                <a:ea typeface="Candara"/>
                <a:cs typeface="Candara"/>
                <a:sym typeface="Candara"/>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ndara"/>
                <a:ea typeface="Candara"/>
                <a:cs typeface="Candara"/>
                <a:sym typeface="Candara"/>
              </a:defRPr>
            </a:lvl9pPr>
          </a:lstStyle>
          <a:p>
            <a:endParaRPr/>
          </a:p>
        </p:txBody>
      </p:sp>
      <p:sp>
        <p:nvSpPr>
          <p:cNvPr id="140" name="Google Shape;140;p2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ndara"/>
              <a:buNone/>
              <a:defRPr sz="1200">
                <a:solidFill>
                  <a:srgbClr val="888888"/>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141" name="Google Shape;141;p2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142" name="Google Shape;142;p2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ndara"/>
                <a:ea typeface="Candara"/>
                <a:cs typeface="Candara"/>
                <a:sym typeface="Candara"/>
              </a:defRPr>
            </a:lvl1pPr>
            <a:lvl2pPr marL="0" marR="0" lvl="1" indent="0" algn="r" rtl="0">
              <a:spcBef>
                <a:spcPts val="0"/>
              </a:spcBef>
              <a:buNone/>
              <a:defRPr sz="1200">
                <a:solidFill>
                  <a:srgbClr val="888888"/>
                </a:solidFill>
                <a:latin typeface="Candara"/>
                <a:ea typeface="Candara"/>
                <a:cs typeface="Candara"/>
                <a:sym typeface="Candara"/>
              </a:defRPr>
            </a:lvl2pPr>
            <a:lvl3pPr marL="0" marR="0" lvl="2" indent="0" algn="r" rtl="0">
              <a:spcBef>
                <a:spcPts val="0"/>
              </a:spcBef>
              <a:buNone/>
              <a:defRPr sz="1200">
                <a:solidFill>
                  <a:srgbClr val="888888"/>
                </a:solidFill>
                <a:latin typeface="Candara"/>
                <a:ea typeface="Candara"/>
                <a:cs typeface="Candara"/>
                <a:sym typeface="Candara"/>
              </a:defRPr>
            </a:lvl3pPr>
            <a:lvl4pPr marL="0" marR="0" lvl="3" indent="0" algn="r" rtl="0">
              <a:spcBef>
                <a:spcPts val="0"/>
              </a:spcBef>
              <a:buNone/>
              <a:defRPr sz="1200">
                <a:solidFill>
                  <a:srgbClr val="888888"/>
                </a:solidFill>
                <a:latin typeface="Candara"/>
                <a:ea typeface="Candara"/>
                <a:cs typeface="Candara"/>
                <a:sym typeface="Candara"/>
              </a:defRPr>
            </a:lvl4pPr>
            <a:lvl5pPr marL="0" marR="0" lvl="4" indent="0" algn="r" rtl="0">
              <a:spcBef>
                <a:spcPts val="0"/>
              </a:spcBef>
              <a:buNone/>
              <a:defRPr sz="1200">
                <a:solidFill>
                  <a:srgbClr val="888888"/>
                </a:solidFill>
                <a:latin typeface="Candara"/>
                <a:ea typeface="Candara"/>
                <a:cs typeface="Candara"/>
                <a:sym typeface="Candara"/>
              </a:defRPr>
            </a:lvl5pPr>
            <a:lvl6pPr marL="0" marR="0" lvl="5" indent="0" algn="r" rtl="0">
              <a:spcBef>
                <a:spcPts val="0"/>
              </a:spcBef>
              <a:buNone/>
              <a:defRPr sz="1200">
                <a:solidFill>
                  <a:srgbClr val="888888"/>
                </a:solidFill>
                <a:latin typeface="Candara"/>
                <a:ea typeface="Candara"/>
                <a:cs typeface="Candara"/>
                <a:sym typeface="Candara"/>
              </a:defRPr>
            </a:lvl6pPr>
            <a:lvl7pPr marL="0" marR="0" lvl="6" indent="0" algn="r" rtl="0">
              <a:spcBef>
                <a:spcPts val="0"/>
              </a:spcBef>
              <a:buNone/>
              <a:defRPr sz="1200">
                <a:solidFill>
                  <a:srgbClr val="888888"/>
                </a:solidFill>
                <a:latin typeface="Candara"/>
                <a:ea typeface="Candara"/>
                <a:cs typeface="Candara"/>
                <a:sym typeface="Candara"/>
              </a:defRPr>
            </a:lvl7pPr>
            <a:lvl8pPr marL="0" marR="0" lvl="7" indent="0" algn="r" rtl="0">
              <a:spcBef>
                <a:spcPts val="0"/>
              </a:spcBef>
              <a:buNone/>
              <a:defRPr sz="1200">
                <a:solidFill>
                  <a:srgbClr val="888888"/>
                </a:solidFill>
                <a:latin typeface="Candara"/>
                <a:ea typeface="Candara"/>
                <a:cs typeface="Candara"/>
                <a:sym typeface="Candara"/>
              </a:defRPr>
            </a:lvl8pPr>
            <a:lvl9pPr marL="0" marR="0" lvl="8" indent="0" algn="r" rtl="0">
              <a:spcBef>
                <a:spcPts val="0"/>
              </a:spcBef>
              <a:buNone/>
              <a:defRPr sz="1200">
                <a:solidFill>
                  <a:srgbClr val="888888"/>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ndara"/>
              <a:buNone/>
              <a:defRPr sz="4400" b="0" i="0" u="none" strike="noStrike" cap="none">
                <a:solidFill>
                  <a:schemeClr val="dk1"/>
                </a:solidFill>
                <a:latin typeface="Candara"/>
                <a:ea typeface="Candara"/>
                <a:cs typeface="Candara"/>
                <a:sym typeface="Candar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7" name="Google Shape;27;p3"/>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ndara"/>
                <a:ea typeface="Candara"/>
                <a:cs typeface="Candara"/>
                <a:sym typeface="Candara"/>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ndara"/>
                <a:ea typeface="Candara"/>
                <a:cs typeface="Candara"/>
                <a:sym typeface="Candara"/>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ndara"/>
                <a:ea typeface="Candara"/>
                <a:cs typeface="Candara"/>
                <a:sym typeface="Candara"/>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ndara"/>
                <a:ea typeface="Candara"/>
                <a:cs typeface="Candara"/>
                <a:sym typeface="Candara"/>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ndara"/>
                <a:ea typeface="Candara"/>
                <a:cs typeface="Candara"/>
                <a:sym typeface="Candar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ndara"/>
                <a:ea typeface="Candara"/>
                <a:cs typeface="Candara"/>
                <a:sym typeface="Candara"/>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ndara"/>
                <a:ea typeface="Candara"/>
                <a:cs typeface="Candara"/>
                <a:sym typeface="Candara"/>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ndara"/>
                <a:ea typeface="Candara"/>
                <a:cs typeface="Candara"/>
                <a:sym typeface="Candara"/>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ndara"/>
                <a:ea typeface="Candara"/>
                <a:cs typeface="Candara"/>
                <a:sym typeface="Candara"/>
              </a:defRPr>
            </a:lvl9pPr>
          </a:lstStyle>
          <a:p>
            <a:endParaRPr/>
          </a:p>
        </p:txBody>
      </p:sp>
      <p:sp>
        <p:nvSpPr>
          <p:cNvPr id="28" name="Google Shape;28;p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ndara"/>
              <a:buNone/>
              <a:defRPr sz="1200" b="0" i="0" u="none" strike="noStrike" cap="none">
                <a:solidFill>
                  <a:srgbClr val="888888"/>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29" name="Google Shape;29;p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30" name="Google Shape;30;p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ndara"/>
                <a:ea typeface="Candara"/>
                <a:cs typeface="Candara"/>
                <a:sym typeface="Candara"/>
              </a:defRPr>
            </a:lvl1pPr>
            <a:lvl2pPr marL="0" marR="0" lvl="1" indent="0" algn="r" rtl="0">
              <a:spcBef>
                <a:spcPts val="0"/>
              </a:spcBef>
              <a:buNone/>
              <a:defRPr sz="1200" b="0" i="0" u="none" strike="noStrike" cap="none">
                <a:solidFill>
                  <a:srgbClr val="888888"/>
                </a:solidFill>
                <a:latin typeface="Candara"/>
                <a:ea typeface="Candara"/>
                <a:cs typeface="Candara"/>
                <a:sym typeface="Candara"/>
              </a:defRPr>
            </a:lvl2pPr>
            <a:lvl3pPr marL="0" marR="0" lvl="2" indent="0" algn="r" rtl="0">
              <a:spcBef>
                <a:spcPts val="0"/>
              </a:spcBef>
              <a:buNone/>
              <a:defRPr sz="1200" b="0" i="0" u="none" strike="noStrike" cap="none">
                <a:solidFill>
                  <a:srgbClr val="888888"/>
                </a:solidFill>
                <a:latin typeface="Candara"/>
                <a:ea typeface="Candara"/>
                <a:cs typeface="Candara"/>
                <a:sym typeface="Candara"/>
              </a:defRPr>
            </a:lvl3pPr>
            <a:lvl4pPr marL="0" marR="0" lvl="3" indent="0" algn="r" rtl="0">
              <a:spcBef>
                <a:spcPts val="0"/>
              </a:spcBef>
              <a:buNone/>
              <a:defRPr sz="1200" b="0" i="0" u="none" strike="noStrike" cap="none">
                <a:solidFill>
                  <a:srgbClr val="888888"/>
                </a:solidFill>
                <a:latin typeface="Candara"/>
                <a:ea typeface="Candara"/>
                <a:cs typeface="Candara"/>
                <a:sym typeface="Candara"/>
              </a:defRPr>
            </a:lvl4pPr>
            <a:lvl5pPr marL="0" marR="0" lvl="4" indent="0" algn="r" rtl="0">
              <a:spcBef>
                <a:spcPts val="0"/>
              </a:spcBef>
              <a:buNone/>
              <a:defRPr sz="1200" b="0" i="0" u="none" strike="noStrike" cap="none">
                <a:solidFill>
                  <a:srgbClr val="888888"/>
                </a:solidFill>
                <a:latin typeface="Candara"/>
                <a:ea typeface="Candara"/>
                <a:cs typeface="Candara"/>
                <a:sym typeface="Candara"/>
              </a:defRPr>
            </a:lvl5pPr>
            <a:lvl6pPr marL="0" marR="0" lvl="5" indent="0" algn="r" rtl="0">
              <a:spcBef>
                <a:spcPts val="0"/>
              </a:spcBef>
              <a:buNone/>
              <a:defRPr sz="1200" b="0" i="0" u="none" strike="noStrike" cap="none">
                <a:solidFill>
                  <a:srgbClr val="888888"/>
                </a:solidFill>
                <a:latin typeface="Candara"/>
                <a:ea typeface="Candara"/>
                <a:cs typeface="Candara"/>
                <a:sym typeface="Candara"/>
              </a:defRPr>
            </a:lvl6pPr>
            <a:lvl7pPr marL="0" marR="0" lvl="6" indent="0" algn="r" rtl="0">
              <a:spcBef>
                <a:spcPts val="0"/>
              </a:spcBef>
              <a:buNone/>
              <a:defRPr sz="1200" b="0" i="0" u="none" strike="noStrike" cap="none">
                <a:solidFill>
                  <a:srgbClr val="888888"/>
                </a:solidFill>
                <a:latin typeface="Candara"/>
                <a:ea typeface="Candara"/>
                <a:cs typeface="Candara"/>
                <a:sym typeface="Candara"/>
              </a:defRPr>
            </a:lvl7pPr>
            <a:lvl8pPr marL="0" marR="0" lvl="7" indent="0" algn="r" rtl="0">
              <a:spcBef>
                <a:spcPts val="0"/>
              </a:spcBef>
              <a:buNone/>
              <a:defRPr sz="1200" b="0" i="0" u="none" strike="noStrike" cap="none">
                <a:solidFill>
                  <a:srgbClr val="888888"/>
                </a:solidFill>
                <a:latin typeface="Candara"/>
                <a:ea typeface="Candara"/>
                <a:cs typeface="Candara"/>
                <a:sym typeface="Candara"/>
              </a:defRPr>
            </a:lvl8pPr>
            <a:lvl9pPr marL="0" marR="0" lvl="8" indent="0" algn="r" rtl="0">
              <a:spcBef>
                <a:spcPts val="0"/>
              </a:spcBef>
              <a:buNone/>
              <a:defRPr sz="1200" b="0" i="0" u="none" strike="noStrike" cap="none">
                <a:solidFill>
                  <a:srgbClr val="888888"/>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4000"/>
              <a:buFont typeface="Candara"/>
              <a:buNone/>
              <a:defRPr sz="4000" b="1" i="0" u="none" strike="noStrike" cap="none">
                <a:solidFill>
                  <a:schemeClr val="dk1"/>
                </a:solidFill>
                <a:latin typeface="Candara"/>
                <a:ea typeface="Candara"/>
                <a:cs typeface="Candara"/>
                <a:sym typeface="Candar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3" name="Google Shape;33;p4"/>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andara"/>
                <a:ea typeface="Candara"/>
                <a:cs typeface="Candara"/>
                <a:sym typeface="Candara"/>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ndara"/>
                <a:ea typeface="Candara"/>
                <a:cs typeface="Candara"/>
                <a:sym typeface="Candara"/>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ndara"/>
                <a:ea typeface="Candara"/>
                <a:cs typeface="Candara"/>
                <a:sym typeface="Candara"/>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ndara"/>
                <a:ea typeface="Candara"/>
                <a:cs typeface="Candara"/>
                <a:sym typeface="Candara"/>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ndara"/>
                <a:ea typeface="Candara"/>
                <a:cs typeface="Candara"/>
                <a:sym typeface="Candara"/>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ndara"/>
                <a:ea typeface="Candara"/>
                <a:cs typeface="Candara"/>
                <a:sym typeface="Candara"/>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ndara"/>
                <a:ea typeface="Candara"/>
                <a:cs typeface="Candara"/>
                <a:sym typeface="Candara"/>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ndara"/>
                <a:ea typeface="Candara"/>
                <a:cs typeface="Candara"/>
                <a:sym typeface="Candara"/>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ndara"/>
                <a:ea typeface="Candara"/>
                <a:cs typeface="Candara"/>
                <a:sym typeface="Candara"/>
              </a:defRPr>
            </a:lvl9pPr>
          </a:lstStyle>
          <a:p>
            <a:endParaRPr/>
          </a:p>
        </p:txBody>
      </p:sp>
      <p:sp>
        <p:nvSpPr>
          <p:cNvPr id="34" name="Google Shape;34;p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ndara"/>
              <a:buNone/>
              <a:defRPr sz="1200">
                <a:solidFill>
                  <a:srgbClr val="888888"/>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35" name="Google Shape;35;p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36" name="Google Shape;36;p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ndara"/>
                <a:ea typeface="Candara"/>
                <a:cs typeface="Candara"/>
                <a:sym typeface="Candara"/>
              </a:defRPr>
            </a:lvl1pPr>
            <a:lvl2pPr marL="0" marR="0" lvl="1" indent="0" algn="r" rtl="0">
              <a:spcBef>
                <a:spcPts val="0"/>
              </a:spcBef>
              <a:buNone/>
              <a:defRPr sz="1200">
                <a:solidFill>
                  <a:srgbClr val="888888"/>
                </a:solidFill>
                <a:latin typeface="Candara"/>
                <a:ea typeface="Candara"/>
                <a:cs typeface="Candara"/>
                <a:sym typeface="Candara"/>
              </a:defRPr>
            </a:lvl2pPr>
            <a:lvl3pPr marL="0" marR="0" lvl="2" indent="0" algn="r" rtl="0">
              <a:spcBef>
                <a:spcPts val="0"/>
              </a:spcBef>
              <a:buNone/>
              <a:defRPr sz="1200">
                <a:solidFill>
                  <a:srgbClr val="888888"/>
                </a:solidFill>
                <a:latin typeface="Candara"/>
                <a:ea typeface="Candara"/>
                <a:cs typeface="Candara"/>
                <a:sym typeface="Candara"/>
              </a:defRPr>
            </a:lvl3pPr>
            <a:lvl4pPr marL="0" marR="0" lvl="3" indent="0" algn="r" rtl="0">
              <a:spcBef>
                <a:spcPts val="0"/>
              </a:spcBef>
              <a:buNone/>
              <a:defRPr sz="1200">
                <a:solidFill>
                  <a:srgbClr val="888888"/>
                </a:solidFill>
                <a:latin typeface="Candara"/>
                <a:ea typeface="Candara"/>
                <a:cs typeface="Candara"/>
                <a:sym typeface="Candara"/>
              </a:defRPr>
            </a:lvl4pPr>
            <a:lvl5pPr marL="0" marR="0" lvl="4" indent="0" algn="r" rtl="0">
              <a:spcBef>
                <a:spcPts val="0"/>
              </a:spcBef>
              <a:buNone/>
              <a:defRPr sz="1200">
                <a:solidFill>
                  <a:srgbClr val="888888"/>
                </a:solidFill>
                <a:latin typeface="Candara"/>
                <a:ea typeface="Candara"/>
                <a:cs typeface="Candara"/>
                <a:sym typeface="Candara"/>
              </a:defRPr>
            </a:lvl5pPr>
            <a:lvl6pPr marL="0" marR="0" lvl="5" indent="0" algn="r" rtl="0">
              <a:spcBef>
                <a:spcPts val="0"/>
              </a:spcBef>
              <a:buNone/>
              <a:defRPr sz="1200">
                <a:solidFill>
                  <a:srgbClr val="888888"/>
                </a:solidFill>
                <a:latin typeface="Candara"/>
                <a:ea typeface="Candara"/>
                <a:cs typeface="Candara"/>
                <a:sym typeface="Candara"/>
              </a:defRPr>
            </a:lvl6pPr>
            <a:lvl7pPr marL="0" marR="0" lvl="6" indent="0" algn="r" rtl="0">
              <a:spcBef>
                <a:spcPts val="0"/>
              </a:spcBef>
              <a:buNone/>
              <a:defRPr sz="1200">
                <a:solidFill>
                  <a:srgbClr val="888888"/>
                </a:solidFill>
                <a:latin typeface="Candara"/>
                <a:ea typeface="Candara"/>
                <a:cs typeface="Candara"/>
                <a:sym typeface="Candara"/>
              </a:defRPr>
            </a:lvl7pPr>
            <a:lvl8pPr marL="0" marR="0" lvl="7" indent="0" algn="r" rtl="0">
              <a:spcBef>
                <a:spcPts val="0"/>
              </a:spcBef>
              <a:buNone/>
              <a:defRPr sz="1200">
                <a:solidFill>
                  <a:srgbClr val="888888"/>
                </a:solidFill>
                <a:latin typeface="Candara"/>
                <a:ea typeface="Candara"/>
                <a:cs typeface="Candara"/>
                <a:sym typeface="Candara"/>
              </a:defRPr>
            </a:lvl8pPr>
            <a:lvl9pPr marL="0" marR="0" lvl="8" indent="0" algn="r" rtl="0">
              <a:spcBef>
                <a:spcPts val="0"/>
              </a:spcBef>
              <a:buNone/>
              <a:defRPr sz="1200">
                <a:solidFill>
                  <a:srgbClr val="888888"/>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ndara"/>
              <a:buNone/>
              <a:defRPr sz="4400" b="0" i="0" u="none" strike="noStrike" cap="none">
                <a:solidFill>
                  <a:schemeClr val="dk1"/>
                </a:solidFill>
                <a:latin typeface="Candara"/>
                <a:ea typeface="Candara"/>
                <a:cs typeface="Candara"/>
                <a:sym typeface="Candar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9" name="Google Shape;39;p5"/>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ndara"/>
                <a:ea typeface="Candara"/>
                <a:cs typeface="Candara"/>
                <a:sym typeface="Candara"/>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ndara"/>
                <a:ea typeface="Candara"/>
                <a:cs typeface="Candara"/>
                <a:sym typeface="Candara"/>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ndara"/>
                <a:ea typeface="Candara"/>
                <a:cs typeface="Candara"/>
                <a:sym typeface="Candara"/>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ndara"/>
                <a:ea typeface="Candara"/>
                <a:cs typeface="Candara"/>
                <a:sym typeface="Candara"/>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ndara"/>
                <a:ea typeface="Candara"/>
                <a:cs typeface="Candara"/>
                <a:sym typeface="Candara"/>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ndara"/>
                <a:ea typeface="Candara"/>
                <a:cs typeface="Candara"/>
                <a:sym typeface="Candara"/>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ndara"/>
                <a:ea typeface="Candara"/>
                <a:cs typeface="Candara"/>
                <a:sym typeface="Candara"/>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ndara"/>
                <a:ea typeface="Candara"/>
                <a:cs typeface="Candara"/>
                <a:sym typeface="Candara"/>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ndara"/>
                <a:ea typeface="Candara"/>
                <a:cs typeface="Candara"/>
                <a:sym typeface="Candara"/>
              </a:defRPr>
            </a:lvl9pPr>
          </a:lstStyle>
          <a:p>
            <a:endParaRPr/>
          </a:p>
        </p:txBody>
      </p:sp>
      <p:sp>
        <p:nvSpPr>
          <p:cNvPr id="40" name="Google Shape;40;p5"/>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ndara"/>
                <a:ea typeface="Candara"/>
                <a:cs typeface="Candara"/>
                <a:sym typeface="Candara"/>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ndara"/>
                <a:ea typeface="Candara"/>
                <a:cs typeface="Candara"/>
                <a:sym typeface="Candara"/>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ndara"/>
                <a:ea typeface="Candara"/>
                <a:cs typeface="Candara"/>
                <a:sym typeface="Candara"/>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ndara"/>
                <a:ea typeface="Candara"/>
                <a:cs typeface="Candara"/>
                <a:sym typeface="Candara"/>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ndara"/>
                <a:ea typeface="Candara"/>
                <a:cs typeface="Candara"/>
                <a:sym typeface="Candara"/>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ndara"/>
                <a:ea typeface="Candara"/>
                <a:cs typeface="Candara"/>
                <a:sym typeface="Candara"/>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ndara"/>
                <a:ea typeface="Candara"/>
                <a:cs typeface="Candara"/>
                <a:sym typeface="Candara"/>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ndara"/>
                <a:ea typeface="Candara"/>
                <a:cs typeface="Candara"/>
                <a:sym typeface="Candara"/>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ndara"/>
                <a:ea typeface="Candara"/>
                <a:cs typeface="Candara"/>
                <a:sym typeface="Candara"/>
              </a:defRPr>
            </a:lvl9pPr>
          </a:lstStyle>
          <a:p>
            <a:endParaRPr/>
          </a:p>
        </p:txBody>
      </p:sp>
      <p:sp>
        <p:nvSpPr>
          <p:cNvPr id="41" name="Google Shape;41;p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ndara"/>
              <a:buNone/>
              <a:defRPr sz="1200">
                <a:solidFill>
                  <a:srgbClr val="888888"/>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42" name="Google Shape;42;p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43" name="Google Shape;43;p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ndara"/>
                <a:ea typeface="Candara"/>
                <a:cs typeface="Candara"/>
                <a:sym typeface="Candara"/>
              </a:defRPr>
            </a:lvl1pPr>
            <a:lvl2pPr marL="0" marR="0" lvl="1" indent="0" algn="r" rtl="0">
              <a:spcBef>
                <a:spcPts val="0"/>
              </a:spcBef>
              <a:buNone/>
              <a:defRPr sz="1200">
                <a:solidFill>
                  <a:srgbClr val="888888"/>
                </a:solidFill>
                <a:latin typeface="Candara"/>
                <a:ea typeface="Candara"/>
                <a:cs typeface="Candara"/>
                <a:sym typeface="Candara"/>
              </a:defRPr>
            </a:lvl2pPr>
            <a:lvl3pPr marL="0" marR="0" lvl="2" indent="0" algn="r" rtl="0">
              <a:spcBef>
                <a:spcPts val="0"/>
              </a:spcBef>
              <a:buNone/>
              <a:defRPr sz="1200">
                <a:solidFill>
                  <a:srgbClr val="888888"/>
                </a:solidFill>
                <a:latin typeface="Candara"/>
                <a:ea typeface="Candara"/>
                <a:cs typeface="Candara"/>
                <a:sym typeface="Candara"/>
              </a:defRPr>
            </a:lvl3pPr>
            <a:lvl4pPr marL="0" marR="0" lvl="3" indent="0" algn="r" rtl="0">
              <a:spcBef>
                <a:spcPts val="0"/>
              </a:spcBef>
              <a:buNone/>
              <a:defRPr sz="1200">
                <a:solidFill>
                  <a:srgbClr val="888888"/>
                </a:solidFill>
                <a:latin typeface="Candara"/>
                <a:ea typeface="Candara"/>
                <a:cs typeface="Candara"/>
                <a:sym typeface="Candara"/>
              </a:defRPr>
            </a:lvl4pPr>
            <a:lvl5pPr marL="0" marR="0" lvl="4" indent="0" algn="r" rtl="0">
              <a:spcBef>
                <a:spcPts val="0"/>
              </a:spcBef>
              <a:buNone/>
              <a:defRPr sz="1200">
                <a:solidFill>
                  <a:srgbClr val="888888"/>
                </a:solidFill>
                <a:latin typeface="Candara"/>
                <a:ea typeface="Candara"/>
                <a:cs typeface="Candara"/>
                <a:sym typeface="Candara"/>
              </a:defRPr>
            </a:lvl5pPr>
            <a:lvl6pPr marL="0" marR="0" lvl="5" indent="0" algn="r" rtl="0">
              <a:spcBef>
                <a:spcPts val="0"/>
              </a:spcBef>
              <a:buNone/>
              <a:defRPr sz="1200">
                <a:solidFill>
                  <a:srgbClr val="888888"/>
                </a:solidFill>
                <a:latin typeface="Candara"/>
                <a:ea typeface="Candara"/>
                <a:cs typeface="Candara"/>
                <a:sym typeface="Candara"/>
              </a:defRPr>
            </a:lvl6pPr>
            <a:lvl7pPr marL="0" marR="0" lvl="6" indent="0" algn="r" rtl="0">
              <a:spcBef>
                <a:spcPts val="0"/>
              </a:spcBef>
              <a:buNone/>
              <a:defRPr sz="1200">
                <a:solidFill>
                  <a:srgbClr val="888888"/>
                </a:solidFill>
                <a:latin typeface="Candara"/>
                <a:ea typeface="Candara"/>
                <a:cs typeface="Candara"/>
                <a:sym typeface="Candara"/>
              </a:defRPr>
            </a:lvl7pPr>
            <a:lvl8pPr marL="0" marR="0" lvl="7" indent="0" algn="r" rtl="0">
              <a:spcBef>
                <a:spcPts val="0"/>
              </a:spcBef>
              <a:buNone/>
              <a:defRPr sz="1200">
                <a:solidFill>
                  <a:srgbClr val="888888"/>
                </a:solidFill>
                <a:latin typeface="Candara"/>
                <a:ea typeface="Candara"/>
                <a:cs typeface="Candara"/>
                <a:sym typeface="Candara"/>
              </a:defRPr>
            </a:lvl8pPr>
            <a:lvl9pPr marL="0" marR="0" lvl="8" indent="0" algn="r" rtl="0">
              <a:spcBef>
                <a:spcPts val="0"/>
              </a:spcBef>
              <a:buNone/>
              <a:defRPr sz="1200">
                <a:solidFill>
                  <a:srgbClr val="888888"/>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ndara"/>
              <a:buNone/>
              <a:defRPr sz="4400" b="0" i="0" u="none" strike="noStrike" cap="none">
                <a:solidFill>
                  <a:schemeClr val="dk1"/>
                </a:solidFill>
                <a:latin typeface="Candara"/>
                <a:ea typeface="Candara"/>
                <a:cs typeface="Candara"/>
                <a:sym typeface="Candar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6" name="Google Shape;46;p6"/>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ndara"/>
                <a:ea typeface="Candara"/>
                <a:cs typeface="Candara"/>
                <a:sym typeface="Candara"/>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ndara"/>
                <a:ea typeface="Candara"/>
                <a:cs typeface="Candara"/>
                <a:sym typeface="Candara"/>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ndara"/>
                <a:ea typeface="Candara"/>
                <a:cs typeface="Candara"/>
                <a:sym typeface="Candara"/>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ndara"/>
                <a:ea typeface="Candara"/>
                <a:cs typeface="Candara"/>
                <a:sym typeface="Candara"/>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ndara"/>
                <a:ea typeface="Candara"/>
                <a:cs typeface="Candara"/>
                <a:sym typeface="Candara"/>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ndara"/>
                <a:ea typeface="Candara"/>
                <a:cs typeface="Candara"/>
                <a:sym typeface="Candara"/>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ndara"/>
                <a:ea typeface="Candara"/>
                <a:cs typeface="Candara"/>
                <a:sym typeface="Candara"/>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ndara"/>
                <a:ea typeface="Candara"/>
                <a:cs typeface="Candara"/>
                <a:sym typeface="Candara"/>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ndara"/>
                <a:ea typeface="Candara"/>
                <a:cs typeface="Candara"/>
                <a:sym typeface="Candara"/>
              </a:defRPr>
            </a:lvl9pPr>
          </a:lstStyle>
          <a:p>
            <a:endParaRPr/>
          </a:p>
        </p:txBody>
      </p:sp>
      <p:sp>
        <p:nvSpPr>
          <p:cNvPr id="47" name="Google Shape;47;p6"/>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ndara"/>
                <a:ea typeface="Candara"/>
                <a:cs typeface="Candara"/>
                <a:sym typeface="Candara"/>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ndara"/>
                <a:ea typeface="Candara"/>
                <a:cs typeface="Candara"/>
                <a:sym typeface="Candara"/>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ndara"/>
                <a:ea typeface="Candara"/>
                <a:cs typeface="Candara"/>
                <a:sym typeface="Candara"/>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ndara"/>
                <a:ea typeface="Candara"/>
                <a:cs typeface="Candara"/>
                <a:sym typeface="Candara"/>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ndara"/>
                <a:ea typeface="Candara"/>
                <a:cs typeface="Candara"/>
                <a:sym typeface="Candara"/>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ndara"/>
                <a:ea typeface="Candara"/>
                <a:cs typeface="Candara"/>
                <a:sym typeface="Candara"/>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ndara"/>
                <a:ea typeface="Candara"/>
                <a:cs typeface="Candara"/>
                <a:sym typeface="Candara"/>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ndara"/>
                <a:ea typeface="Candara"/>
                <a:cs typeface="Candara"/>
                <a:sym typeface="Candara"/>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ndara"/>
                <a:ea typeface="Candara"/>
                <a:cs typeface="Candara"/>
                <a:sym typeface="Candara"/>
              </a:defRPr>
            </a:lvl9pPr>
          </a:lstStyle>
          <a:p>
            <a:endParaRPr/>
          </a:p>
        </p:txBody>
      </p:sp>
      <p:sp>
        <p:nvSpPr>
          <p:cNvPr id="48" name="Google Shape;48;p6"/>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ndara"/>
                <a:ea typeface="Candara"/>
                <a:cs typeface="Candara"/>
                <a:sym typeface="Candara"/>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ndara"/>
                <a:ea typeface="Candara"/>
                <a:cs typeface="Candara"/>
                <a:sym typeface="Candara"/>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ndara"/>
                <a:ea typeface="Candara"/>
                <a:cs typeface="Candara"/>
                <a:sym typeface="Candara"/>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ndara"/>
                <a:ea typeface="Candara"/>
                <a:cs typeface="Candara"/>
                <a:sym typeface="Candara"/>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ndara"/>
                <a:ea typeface="Candara"/>
                <a:cs typeface="Candara"/>
                <a:sym typeface="Candara"/>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ndara"/>
                <a:ea typeface="Candara"/>
                <a:cs typeface="Candara"/>
                <a:sym typeface="Candara"/>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ndara"/>
                <a:ea typeface="Candara"/>
                <a:cs typeface="Candara"/>
                <a:sym typeface="Candara"/>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ndara"/>
                <a:ea typeface="Candara"/>
                <a:cs typeface="Candara"/>
                <a:sym typeface="Candara"/>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ndara"/>
                <a:ea typeface="Candara"/>
                <a:cs typeface="Candara"/>
                <a:sym typeface="Candara"/>
              </a:defRPr>
            </a:lvl9pPr>
          </a:lstStyle>
          <a:p>
            <a:endParaRPr/>
          </a:p>
        </p:txBody>
      </p:sp>
      <p:sp>
        <p:nvSpPr>
          <p:cNvPr id="49" name="Google Shape;49;p6"/>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ndara"/>
                <a:ea typeface="Candara"/>
                <a:cs typeface="Candara"/>
                <a:sym typeface="Candara"/>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ndara"/>
                <a:ea typeface="Candara"/>
                <a:cs typeface="Candara"/>
                <a:sym typeface="Candara"/>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ndara"/>
                <a:ea typeface="Candara"/>
                <a:cs typeface="Candara"/>
                <a:sym typeface="Candara"/>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ndara"/>
                <a:ea typeface="Candara"/>
                <a:cs typeface="Candara"/>
                <a:sym typeface="Candara"/>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ndara"/>
                <a:ea typeface="Candara"/>
                <a:cs typeface="Candara"/>
                <a:sym typeface="Candara"/>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ndara"/>
                <a:ea typeface="Candara"/>
                <a:cs typeface="Candara"/>
                <a:sym typeface="Candara"/>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ndara"/>
                <a:ea typeface="Candara"/>
                <a:cs typeface="Candara"/>
                <a:sym typeface="Candara"/>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ndara"/>
                <a:ea typeface="Candara"/>
                <a:cs typeface="Candara"/>
                <a:sym typeface="Candara"/>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ndara"/>
                <a:ea typeface="Candara"/>
                <a:cs typeface="Candara"/>
                <a:sym typeface="Candara"/>
              </a:defRPr>
            </a:lvl9pPr>
          </a:lstStyle>
          <a:p>
            <a:endParaRPr/>
          </a:p>
        </p:txBody>
      </p:sp>
      <p:sp>
        <p:nvSpPr>
          <p:cNvPr id="50" name="Google Shape;50;p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ndara"/>
              <a:buNone/>
              <a:defRPr sz="1200">
                <a:solidFill>
                  <a:srgbClr val="888888"/>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51" name="Google Shape;51;p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52" name="Google Shape;52;p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ndara"/>
                <a:ea typeface="Candara"/>
                <a:cs typeface="Candara"/>
                <a:sym typeface="Candara"/>
              </a:defRPr>
            </a:lvl1pPr>
            <a:lvl2pPr marL="0" marR="0" lvl="1" indent="0" algn="r" rtl="0">
              <a:spcBef>
                <a:spcPts val="0"/>
              </a:spcBef>
              <a:buNone/>
              <a:defRPr sz="1200">
                <a:solidFill>
                  <a:srgbClr val="888888"/>
                </a:solidFill>
                <a:latin typeface="Candara"/>
                <a:ea typeface="Candara"/>
                <a:cs typeface="Candara"/>
                <a:sym typeface="Candara"/>
              </a:defRPr>
            </a:lvl2pPr>
            <a:lvl3pPr marL="0" marR="0" lvl="2" indent="0" algn="r" rtl="0">
              <a:spcBef>
                <a:spcPts val="0"/>
              </a:spcBef>
              <a:buNone/>
              <a:defRPr sz="1200">
                <a:solidFill>
                  <a:srgbClr val="888888"/>
                </a:solidFill>
                <a:latin typeface="Candara"/>
                <a:ea typeface="Candara"/>
                <a:cs typeface="Candara"/>
                <a:sym typeface="Candara"/>
              </a:defRPr>
            </a:lvl3pPr>
            <a:lvl4pPr marL="0" marR="0" lvl="3" indent="0" algn="r" rtl="0">
              <a:spcBef>
                <a:spcPts val="0"/>
              </a:spcBef>
              <a:buNone/>
              <a:defRPr sz="1200">
                <a:solidFill>
                  <a:srgbClr val="888888"/>
                </a:solidFill>
                <a:latin typeface="Candara"/>
                <a:ea typeface="Candara"/>
                <a:cs typeface="Candara"/>
                <a:sym typeface="Candara"/>
              </a:defRPr>
            </a:lvl4pPr>
            <a:lvl5pPr marL="0" marR="0" lvl="4" indent="0" algn="r" rtl="0">
              <a:spcBef>
                <a:spcPts val="0"/>
              </a:spcBef>
              <a:buNone/>
              <a:defRPr sz="1200">
                <a:solidFill>
                  <a:srgbClr val="888888"/>
                </a:solidFill>
                <a:latin typeface="Candara"/>
                <a:ea typeface="Candara"/>
                <a:cs typeface="Candara"/>
                <a:sym typeface="Candara"/>
              </a:defRPr>
            </a:lvl5pPr>
            <a:lvl6pPr marL="0" marR="0" lvl="5" indent="0" algn="r" rtl="0">
              <a:spcBef>
                <a:spcPts val="0"/>
              </a:spcBef>
              <a:buNone/>
              <a:defRPr sz="1200">
                <a:solidFill>
                  <a:srgbClr val="888888"/>
                </a:solidFill>
                <a:latin typeface="Candara"/>
                <a:ea typeface="Candara"/>
                <a:cs typeface="Candara"/>
                <a:sym typeface="Candara"/>
              </a:defRPr>
            </a:lvl6pPr>
            <a:lvl7pPr marL="0" marR="0" lvl="6" indent="0" algn="r" rtl="0">
              <a:spcBef>
                <a:spcPts val="0"/>
              </a:spcBef>
              <a:buNone/>
              <a:defRPr sz="1200">
                <a:solidFill>
                  <a:srgbClr val="888888"/>
                </a:solidFill>
                <a:latin typeface="Candara"/>
                <a:ea typeface="Candara"/>
                <a:cs typeface="Candara"/>
                <a:sym typeface="Candara"/>
              </a:defRPr>
            </a:lvl7pPr>
            <a:lvl8pPr marL="0" marR="0" lvl="7" indent="0" algn="r" rtl="0">
              <a:spcBef>
                <a:spcPts val="0"/>
              </a:spcBef>
              <a:buNone/>
              <a:defRPr sz="1200">
                <a:solidFill>
                  <a:srgbClr val="888888"/>
                </a:solidFill>
                <a:latin typeface="Candara"/>
                <a:ea typeface="Candara"/>
                <a:cs typeface="Candara"/>
                <a:sym typeface="Candara"/>
              </a:defRPr>
            </a:lvl8pPr>
            <a:lvl9pPr marL="0" marR="0" lvl="8" indent="0" algn="r" rtl="0">
              <a:spcBef>
                <a:spcPts val="0"/>
              </a:spcBef>
              <a:buNone/>
              <a:defRPr sz="1200">
                <a:solidFill>
                  <a:srgbClr val="888888"/>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ndara"/>
              <a:buNone/>
              <a:defRPr sz="4400" b="0" i="0" u="none" strike="noStrike" cap="none">
                <a:solidFill>
                  <a:schemeClr val="dk1"/>
                </a:solidFill>
                <a:latin typeface="Candara"/>
                <a:ea typeface="Candara"/>
                <a:cs typeface="Candara"/>
                <a:sym typeface="Candar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5" name="Google Shape;55;p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ndara"/>
              <a:buNone/>
              <a:defRPr sz="1200">
                <a:solidFill>
                  <a:srgbClr val="888888"/>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56" name="Google Shape;56;p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57" name="Google Shape;57;p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ndara"/>
                <a:ea typeface="Candara"/>
                <a:cs typeface="Candara"/>
                <a:sym typeface="Candara"/>
              </a:defRPr>
            </a:lvl1pPr>
            <a:lvl2pPr marL="0" marR="0" lvl="1" indent="0" algn="r" rtl="0">
              <a:spcBef>
                <a:spcPts val="0"/>
              </a:spcBef>
              <a:buNone/>
              <a:defRPr sz="1200">
                <a:solidFill>
                  <a:srgbClr val="888888"/>
                </a:solidFill>
                <a:latin typeface="Candara"/>
                <a:ea typeface="Candara"/>
                <a:cs typeface="Candara"/>
                <a:sym typeface="Candara"/>
              </a:defRPr>
            </a:lvl2pPr>
            <a:lvl3pPr marL="0" marR="0" lvl="2" indent="0" algn="r" rtl="0">
              <a:spcBef>
                <a:spcPts val="0"/>
              </a:spcBef>
              <a:buNone/>
              <a:defRPr sz="1200">
                <a:solidFill>
                  <a:srgbClr val="888888"/>
                </a:solidFill>
                <a:latin typeface="Candara"/>
                <a:ea typeface="Candara"/>
                <a:cs typeface="Candara"/>
                <a:sym typeface="Candara"/>
              </a:defRPr>
            </a:lvl3pPr>
            <a:lvl4pPr marL="0" marR="0" lvl="3" indent="0" algn="r" rtl="0">
              <a:spcBef>
                <a:spcPts val="0"/>
              </a:spcBef>
              <a:buNone/>
              <a:defRPr sz="1200">
                <a:solidFill>
                  <a:srgbClr val="888888"/>
                </a:solidFill>
                <a:latin typeface="Candara"/>
                <a:ea typeface="Candara"/>
                <a:cs typeface="Candara"/>
                <a:sym typeface="Candara"/>
              </a:defRPr>
            </a:lvl4pPr>
            <a:lvl5pPr marL="0" marR="0" lvl="4" indent="0" algn="r" rtl="0">
              <a:spcBef>
                <a:spcPts val="0"/>
              </a:spcBef>
              <a:buNone/>
              <a:defRPr sz="1200">
                <a:solidFill>
                  <a:srgbClr val="888888"/>
                </a:solidFill>
                <a:latin typeface="Candara"/>
                <a:ea typeface="Candara"/>
                <a:cs typeface="Candara"/>
                <a:sym typeface="Candara"/>
              </a:defRPr>
            </a:lvl5pPr>
            <a:lvl6pPr marL="0" marR="0" lvl="5" indent="0" algn="r" rtl="0">
              <a:spcBef>
                <a:spcPts val="0"/>
              </a:spcBef>
              <a:buNone/>
              <a:defRPr sz="1200">
                <a:solidFill>
                  <a:srgbClr val="888888"/>
                </a:solidFill>
                <a:latin typeface="Candara"/>
                <a:ea typeface="Candara"/>
                <a:cs typeface="Candara"/>
                <a:sym typeface="Candara"/>
              </a:defRPr>
            </a:lvl6pPr>
            <a:lvl7pPr marL="0" marR="0" lvl="6" indent="0" algn="r" rtl="0">
              <a:spcBef>
                <a:spcPts val="0"/>
              </a:spcBef>
              <a:buNone/>
              <a:defRPr sz="1200">
                <a:solidFill>
                  <a:srgbClr val="888888"/>
                </a:solidFill>
                <a:latin typeface="Candara"/>
                <a:ea typeface="Candara"/>
                <a:cs typeface="Candara"/>
                <a:sym typeface="Candara"/>
              </a:defRPr>
            </a:lvl7pPr>
            <a:lvl8pPr marL="0" marR="0" lvl="7" indent="0" algn="r" rtl="0">
              <a:spcBef>
                <a:spcPts val="0"/>
              </a:spcBef>
              <a:buNone/>
              <a:defRPr sz="1200">
                <a:solidFill>
                  <a:srgbClr val="888888"/>
                </a:solidFill>
                <a:latin typeface="Candara"/>
                <a:ea typeface="Candara"/>
                <a:cs typeface="Candara"/>
                <a:sym typeface="Candara"/>
              </a:defRPr>
            </a:lvl8pPr>
            <a:lvl9pPr marL="0" marR="0" lvl="8" indent="0" algn="r" rtl="0">
              <a:spcBef>
                <a:spcPts val="0"/>
              </a:spcBef>
              <a:buNone/>
              <a:defRPr sz="1200">
                <a:solidFill>
                  <a:srgbClr val="888888"/>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ndara"/>
              <a:buNone/>
              <a:defRPr sz="1200">
                <a:solidFill>
                  <a:srgbClr val="888888"/>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60" name="Google Shape;60;p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61" name="Google Shape;61;p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ndara"/>
                <a:ea typeface="Candara"/>
                <a:cs typeface="Candara"/>
                <a:sym typeface="Candara"/>
              </a:defRPr>
            </a:lvl1pPr>
            <a:lvl2pPr marL="0" marR="0" lvl="1" indent="0" algn="r" rtl="0">
              <a:spcBef>
                <a:spcPts val="0"/>
              </a:spcBef>
              <a:buNone/>
              <a:defRPr sz="1200">
                <a:solidFill>
                  <a:srgbClr val="888888"/>
                </a:solidFill>
                <a:latin typeface="Candara"/>
                <a:ea typeface="Candara"/>
                <a:cs typeface="Candara"/>
                <a:sym typeface="Candara"/>
              </a:defRPr>
            </a:lvl2pPr>
            <a:lvl3pPr marL="0" marR="0" lvl="2" indent="0" algn="r" rtl="0">
              <a:spcBef>
                <a:spcPts val="0"/>
              </a:spcBef>
              <a:buNone/>
              <a:defRPr sz="1200">
                <a:solidFill>
                  <a:srgbClr val="888888"/>
                </a:solidFill>
                <a:latin typeface="Candara"/>
                <a:ea typeface="Candara"/>
                <a:cs typeface="Candara"/>
                <a:sym typeface="Candara"/>
              </a:defRPr>
            </a:lvl3pPr>
            <a:lvl4pPr marL="0" marR="0" lvl="3" indent="0" algn="r" rtl="0">
              <a:spcBef>
                <a:spcPts val="0"/>
              </a:spcBef>
              <a:buNone/>
              <a:defRPr sz="1200">
                <a:solidFill>
                  <a:srgbClr val="888888"/>
                </a:solidFill>
                <a:latin typeface="Candara"/>
                <a:ea typeface="Candara"/>
                <a:cs typeface="Candara"/>
                <a:sym typeface="Candara"/>
              </a:defRPr>
            </a:lvl4pPr>
            <a:lvl5pPr marL="0" marR="0" lvl="4" indent="0" algn="r" rtl="0">
              <a:spcBef>
                <a:spcPts val="0"/>
              </a:spcBef>
              <a:buNone/>
              <a:defRPr sz="1200">
                <a:solidFill>
                  <a:srgbClr val="888888"/>
                </a:solidFill>
                <a:latin typeface="Candara"/>
                <a:ea typeface="Candara"/>
                <a:cs typeface="Candara"/>
                <a:sym typeface="Candara"/>
              </a:defRPr>
            </a:lvl5pPr>
            <a:lvl6pPr marL="0" marR="0" lvl="5" indent="0" algn="r" rtl="0">
              <a:spcBef>
                <a:spcPts val="0"/>
              </a:spcBef>
              <a:buNone/>
              <a:defRPr sz="1200">
                <a:solidFill>
                  <a:srgbClr val="888888"/>
                </a:solidFill>
                <a:latin typeface="Candara"/>
                <a:ea typeface="Candara"/>
                <a:cs typeface="Candara"/>
                <a:sym typeface="Candara"/>
              </a:defRPr>
            </a:lvl6pPr>
            <a:lvl7pPr marL="0" marR="0" lvl="6" indent="0" algn="r" rtl="0">
              <a:spcBef>
                <a:spcPts val="0"/>
              </a:spcBef>
              <a:buNone/>
              <a:defRPr sz="1200">
                <a:solidFill>
                  <a:srgbClr val="888888"/>
                </a:solidFill>
                <a:latin typeface="Candara"/>
                <a:ea typeface="Candara"/>
                <a:cs typeface="Candara"/>
                <a:sym typeface="Candara"/>
              </a:defRPr>
            </a:lvl7pPr>
            <a:lvl8pPr marL="0" marR="0" lvl="7" indent="0" algn="r" rtl="0">
              <a:spcBef>
                <a:spcPts val="0"/>
              </a:spcBef>
              <a:buNone/>
              <a:defRPr sz="1200">
                <a:solidFill>
                  <a:srgbClr val="888888"/>
                </a:solidFill>
                <a:latin typeface="Candara"/>
                <a:ea typeface="Candara"/>
                <a:cs typeface="Candara"/>
                <a:sym typeface="Candara"/>
              </a:defRPr>
            </a:lvl8pPr>
            <a:lvl9pPr marL="0" marR="0" lvl="8" indent="0" algn="r" rtl="0">
              <a:spcBef>
                <a:spcPts val="0"/>
              </a:spcBef>
              <a:buNone/>
              <a:defRPr sz="1200">
                <a:solidFill>
                  <a:srgbClr val="888888"/>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p9"/>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2000"/>
              <a:buFont typeface="Candara"/>
              <a:buNone/>
              <a:defRPr sz="2000" b="1" i="0" u="none" strike="noStrike" cap="none">
                <a:solidFill>
                  <a:schemeClr val="dk1"/>
                </a:solidFill>
                <a:latin typeface="Candara"/>
                <a:ea typeface="Candara"/>
                <a:cs typeface="Candara"/>
                <a:sym typeface="Candar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4" name="Google Shape;64;p9"/>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ndara"/>
                <a:ea typeface="Candara"/>
                <a:cs typeface="Candara"/>
                <a:sym typeface="Candara"/>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ndara"/>
                <a:ea typeface="Candara"/>
                <a:cs typeface="Candara"/>
                <a:sym typeface="Candara"/>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ndara"/>
                <a:ea typeface="Candara"/>
                <a:cs typeface="Candara"/>
                <a:sym typeface="Candara"/>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ndara"/>
                <a:ea typeface="Candara"/>
                <a:cs typeface="Candara"/>
                <a:sym typeface="Candara"/>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ndara"/>
                <a:ea typeface="Candara"/>
                <a:cs typeface="Candara"/>
                <a:sym typeface="Candar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ndara"/>
                <a:ea typeface="Candara"/>
                <a:cs typeface="Candara"/>
                <a:sym typeface="Candara"/>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ndara"/>
                <a:ea typeface="Candara"/>
                <a:cs typeface="Candara"/>
                <a:sym typeface="Candara"/>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ndara"/>
                <a:ea typeface="Candara"/>
                <a:cs typeface="Candara"/>
                <a:sym typeface="Candara"/>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ndara"/>
                <a:ea typeface="Candara"/>
                <a:cs typeface="Candara"/>
                <a:sym typeface="Candara"/>
              </a:defRPr>
            </a:lvl9pPr>
          </a:lstStyle>
          <a:p>
            <a:endParaRPr/>
          </a:p>
        </p:txBody>
      </p:sp>
      <p:sp>
        <p:nvSpPr>
          <p:cNvPr id="65" name="Google Shape;65;p9"/>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ndara"/>
                <a:ea typeface="Candara"/>
                <a:cs typeface="Candara"/>
                <a:sym typeface="Candara"/>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ndara"/>
                <a:ea typeface="Candara"/>
                <a:cs typeface="Candara"/>
                <a:sym typeface="Candara"/>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ndara"/>
                <a:ea typeface="Candara"/>
                <a:cs typeface="Candara"/>
                <a:sym typeface="Candara"/>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ndara"/>
                <a:ea typeface="Candara"/>
                <a:cs typeface="Candara"/>
                <a:sym typeface="Candara"/>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ndara"/>
                <a:ea typeface="Candara"/>
                <a:cs typeface="Candara"/>
                <a:sym typeface="Candara"/>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ndara"/>
                <a:ea typeface="Candara"/>
                <a:cs typeface="Candara"/>
                <a:sym typeface="Candara"/>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ndara"/>
                <a:ea typeface="Candara"/>
                <a:cs typeface="Candara"/>
                <a:sym typeface="Candara"/>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ndara"/>
                <a:ea typeface="Candara"/>
                <a:cs typeface="Candara"/>
                <a:sym typeface="Candara"/>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ndara"/>
                <a:ea typeface="Candara"/>
                <a:cs typeface="Candara"/>
                <a:sym typeface="Candara"/>
              </a:defRPr>
            </a:lvl9pPr>
          </a:lstStyle>
          <a:p>
            <a:endParaRPr/>
          </a:p>
        </p:txBody>
      </p:sp>
      <p:sp>
        <p:nvSpPr>
          <p:cNvPr id="66" name="Google Shape;66;p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ndara"/>
              <a:buNone/>
              <a:defRPr sz="1200">
                <a:solidFill>
                  <a:srgbClr val="888888"/>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67" name="Google Shape;67;p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68" name="Google Shape;68;p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ndara"/>
                <a:ea typeface="Candara"/>
                <a:cs typeface="Candara"/>
                <a:sym typeface="Candara"/>
              </a:defRPr>
            </a:lvl1pPr>
            <a:lvl2pPr marL="0" marR="0" lvl="1" indent="0" algn="r" rtl="0">
              <a:spcBef>
                <a:spcPts val="0"/>
              </a:spcBef>
              <a:buNone/>
              <a:defRPr sz="1200">
                <a:solidFill>
                  <a:srgbClr val="888888"/>
                </a:solidFill>
                <a:latin typeface="Candara"/>
                <a:ea typeface="Candara"/>
                <a:cs typeface="Candara"/>
                <a:sym typeface="Candara"/>
              </a:defRPr>
            </a:lvl2pPr>
            <a:lvl3pPr marL="0" marR="0" lvl="2" indent="0" algn="r" rtl="0">
              <a:spcBef>
                <a:spcPts val="0"/>
              </a:spcBef>
              <a:buNone/>
              <a:defRPr sz="1200">
                <a:solidFill>
                  <a:srgbClr val="888888"/>
                </a:solidFill>
                <a:latin typeface="Candara"/>
                <a:ea typeface="Candara"/>
                <a:cs typeface="Candara"/>
                <a:sym typeface="Candara"/>
              </a:defRPr>
            </a:lvl3pPr>
            <a:lvl4pPr marL="0" marR="0" lvl="3" indent="0" algn="r" rtl="0">
              <a:spcBef>
                <a:spcPts val="0"/>
              </a:spcBef>
              <a:buNone/>
              <a:defRPr sz="1200">
                <a:solidFill>
                  <a:srgbClr val="888888"/>
                </a:solidFill>
                <a:latin typeface="Candara"/>
                <a:ea typeface="Candara"/>
                <a:cs typeface="Candara"/>
                <a:sym typeface="Candara"/>
              </a:defRPr>
            </a:lvl4pPr>
            <a:lvl5pPr marL="0" marR="0" lvl="4" indent="0" algn="r" rtl="0">
              <a:spcBef>
                <a:spcPts val="0"/>
              </a:spcBef>
              <a:buNone/>
              <a:defRPr sz="1200">
                <a:solidFill>
                  <a:srgbClr val="888888"/>
                </a:solidFill>
                <a:latin typeface="Candara"/>
                <a:ea typeface="Candara"/>
                <a:cs typeface="Candara"/>
                <a:sym typeface="Candara"/>
              </a:defRPr>
            </a:lvl5pPr>
            <a:lvl6pPr marL="0" marR="0" lvl="5" indent="0" algn="r" rtl="0">
              <a:spcBef>
                <a:spcPts val="0"/>
              </a:spcBef>
              <a:buNone/>
              <a:defRPr sz="1200">
                <a:solidFill>
                  <a:srgbClr val="888888"/>
                </a:solidFill>
                <a:latin typeface="Candara"/>
                <a:ea typeface="Candara"/>
                <a:cs typeface="Candara"/>
                <a:sym typeface="Candara"/>
              </a:defRPr>
            </a:lvl6pPr>
            <a:lvl7pPr marL="0" marR="0" lvl="6" indent="0" algn="r" rtl="0">
              <a:spcBef>
                <a:spcPts val="0"/>
              </a:spcBef>
              <a:buNone/>
              <a:defRPr sz="1200">
                <a:solidFill>
                  <a:srgbClr val="888888"/>
                </a:solidFill>
                <a:latin typeface="Candara"/>
                <a:ea typeface="Candara"/>
                <a:cs typeface="Candara"/>
                <a:sym typeface="Candara"/>
              </a:defRPr>
            </a:lvl7pPr>
            <a:lvl8pPr marL="0" marR="0" lvl="7" indent="0" algn="r" rtl="0">
              <a:spcBef>
                <a:spcPts val="0"/>
              </a:spcBef>
              <a:buNone/>
              <a:defRPr sz="1200">
                <a:solidFill>
                  <a:srgbClr val="888888"/>
                </a:solidFill>
                <a:latin typeface="Candara"/>
                <a:ea typeface="Candara"/>
                <a:cs typeface="Candara"/>
                <a:sym typeface="Candara"/>
              </a:defRPr>
            </a:lvl8pPr>
            <a:lvl9pPr marL="0" marR="0" lvl="8" indent="0" algn="r" rtl="0">
              <a:spcBef>
                <a:spcPts val="0"/>
              </a:spcBef>
              <a:buNone/>
              <a:defRPr sz="1200">
                <a:solidFill>
                  <a:srgbClr val="888888"/>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10"/>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2000"/>
              <a:buFont typeface="Candara"/>
              <a:buNone/>
              <a:defRPr sz="2000" b="1" i="0" u="none" strike="noStrike" cap="none">
                <a:solidFill>
                  <a:schemeClr val="dk1"/>
                </a:solidFill>
                <a:latin typeface="Candara"/>
                <a:ea typeface="Candara"/>
                <a:cs typeface="Candara"/>
                <a:sym typeface="Candar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1" name="Google Shape;71;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ndara"/>
                <a:ea typeface="Candara"/>
                <a:cs typeface="Candara"/>
                <a:sym typeface="Candara"/>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ndara"/>
                <a:ea typeface="Candara"/>
                <a:cs typeface="Candara"/>
                <a:sym typeface="Candara"/>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ndara"/>
                <a:ea typeface="Candara"/>
                <a:cs typeface="Candara"/>
                <a:sym typeface="Candara"/>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ndara"/>
                <a:ea typeface="Candara"/>
                <a:cs typeface="Candara"/>
                <a:sym typeface="Candara"/>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ndara"/>
                <a:ea typeface="Candara"/>
                <a:cs typeface="Candara"/>
                <a:sym typeface="Candara"/>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ndara"/>
                <a:ea typeface="Candara"/>
                <a:cs typeface="Candara"/>
                <a:sym typeface="Candara"/>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ndara"/>
                <a:ea typeface="Candara"/>
                <a:cs typeface="Candara"/>
                <a:sym typeface="Candara"/>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ndara"/>
                <a:ea typeface="Candara"/>
                <a:cs typeface="Candara"/>
                <a:sym typeface="Candara"/>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ndara"/>
                <a:ea typeface="Candara"/>
                <a:cs typeface="Candara"/>
                <a:sym typeface="Candara"/>
              </a:defRPr>
            </a:lvl9pPr>
          </a:lstStyle>
          <a:p>
            <a:endParaRPr/>
          </a:p>
        </p:txBody>
      </p:sp>
      <p:sp>
        <p:nvSpPr>
          <p:cNvPr id="72" name="Google Shape;72;p10"/>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ndara"/>
                <a:ea typeface="Candara"/>
                <a:cs typeface="Candara"/>
                <a:sym typeface="Candara"/>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ndara"/>
                <a:ea typeface="Candara"/>
                <a:cs typeface="Candara"/>
                <a:sym typeface="Candara"/>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ndara"/>
                <a:ea typeface="Candara"/>
                <a:cs typeface="Candara"/>
                <a:sym typeface="Candara"/>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ndara"/>
                <a:ea typeface="Candara"/>
                <a:cs typeface="Candara"/>
                <a:sym typeface="Candara"/>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ndara"/>
                <a:ea typeface="Candara"/>
                <a:cs typeface="Candara"/>
                <a:sym typeface="Candara"/>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ndara"/>
                <a:ea typeface="Candara"/>
                <a:cs typeface="Candara"/>
                <a:sym typeface="Candara"/>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ndara"/>
                <a:ea typeface="Candara"/>
                <a:cs typeface="Candara"/>
                <a:sym typeface="Candara"/>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ndara"/>
                <a:ea typeface="Candara"/>
                <a:cs typeface="Candara"/>
                <a:sym typeface="Candara"/>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ndara"/>
                <a:ea typeface="Candara"/>
                <a:cs typeface="Candara"/>
                <a:sym typeface="Candara"/>
              </a:defRPr>
            </a:lvl9pPr>
          </a:lstStyle>
          <a:p>
            <a:endParaRPr/>
          </a:p>
        </p:txBody>
      </p:sp>
      <p:sp>
        <p:nvSpPr>
          <p:cNvPr id="73" name="Google Shape;73;p1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ndara"/>
              <a:buNone/>
              <a:defRPr sz="1200">
                <a:solidFill>
                  <a:srgbClr val="888888"/>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74" name="Google Shape;74;p1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75" name="Google Shape;75;p1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ndara"/>
                <a:ea typeface="Candara"/>
                <a:cs typeface="Candara"/>
                <a:sym typeface="Candara"/>
              </a:defRPr>
            </a:lvl1pPr>
            <a:lvl2pPr marL="0" marR="0" lvl="1" indent="0" algn="r" rtl="0">
              <a:spcBef>
                <a:spcPts val="0"/>
              </a:spcBef>
              <a:buNone/>
              <a:defRPr sz="1200">
                <a:solidFill>
                  <a:srgbClr val="888888"/>
                </a:solidFill>
                <a:latin typeface="Candara"/>
                <a:ea typeface="Candara"/>
                <a:cs typeface="Candara"/>
                <a:sym typeface="Candara"/>
              </a:defRPr>
            </a:lvl2pPr>
            <a:lvl3pPr marL="0" marR="0" lvl="2" indent="0" algn="r" rtl="0">
              <a:spcBef>
                <a:spcPts val="0"/>
              </a:spcBef>
              <a:buNone/>
              <a:defRPr sz="1200">
                <a:solidFill>
                  <a:srgbClr val="888888"/>
                </a:solidFill>
                <a:latin typeface="Candara"/>
                <a:ea typeface="Candara"/>
                <a:cs typeface="Candara"/>
                <a:sym typeface="Candara"/>
              </a:defRPr>
            </a:lvl3pPr>
            <a:lvl4pPr marL="0" marR="0" lvl="3" indent="0" algn="r" rtl="0">
              <a:spcBef>
                <a:spcPts val="0"/>
              </a:spcBef>
              <a:buNone/>
              <a:defRPr sz="1200">
                <a:solidFill>
                  <a:srgbClr val="888888"/>
                </a:solidFill>
                <a:latin typeface="Candara"/>
                <a:ea typeface="Candara"/>
                <a:cs typeface="Candara"/>
                <a:sym typeface="Candara"/>
              </a:defRPr>
            </a:lvl4pPr>
            <a:lvl5pPr marL="0" marR="0" lvl="4" indent="0" algn="r" rtl="0">
              <a:spcBef>
                <a:spcPts val="0"/>
              </a:spcBef>
              <a:buNone/>
              <a:defRPr sz="1200">
                <a:solidFill>
                  <a:srgbClr val="888888"/>
                </a:solidFill>
                <a:latin typeface="Candara"/>
                <a:ea typeface="Candara"/>
                <a:cs typeface="Candara"/>
                <a:sym typeface="Candara"/>
              </a:defRPr>
            </a:lvl5pPr>
            <a:lvl6pPr marL="0" marR="0" lvl="5" indent="0" algn="r" rtl="0">
              <a:spcBef>
                <a:spcPts val="0"/>
              </a:spcBef>
              <a:buNone/>
              <a:defRPr sz="1200">
                <a:solidFill>
                  <a:srgbClr val="888888"/>
                </a:solidFill>
                <a:latin typeface="Candara"/>
                <a:ea typeface="Candara"/>
                <a:cs typeface="Candara"/>
                <a:sym typeface="Candara"/>
              </a:defRPr>
            </a:lvl6pPr>
            <a:lvl7pPr marL="0" marR="0" lvl="6" indent="0" algn="r" rtl="0">
              <a:spcBef>
                <a:spcPts val="0"/>
              </a:spcBef>
              <a:buNone/>
              <a:defRPr sz="1200">
                <a:solidFill>
                  <a:srgbClr val="888888"/>
                </a:solidFill>
                <a:latin typeface="Candara"/>
                <a:ea typeface="Candara"/>
                <a:cs typeface="Candara"/>
                <a:sym typeface="Candara"/>
              </a:defRPr>
            </a:lvl7pPr>
            <a:lvl8pPr marL="0" marR="0" lvl="7" indent="0" algn="r" rtl="0">
              <a:spcBef>
                <a:spcPts val="0"/>
              </a:spcBef>
              <a:buNone/>
              <a:defRPr sz="1200">
                <a:solidFill>
                  <a:srgbClr val="888888"/>
                </a:solidFill>
                <a:latin typeface="Candara"/>
                <a:ea typeface="Candara"/>
                <a:cs typeface="Candara"/>
                <a:sym typeface="Candara"/>
              </a:defRPr>
            </a:lvl8pPr>
            <a:lvl9pPr marL="0" marR="0" lvl="8" indent="0" algn="r" rtl="0">
              <a:spcBef>
                <a:spcPts val="0"/>
              </a:spcBef>
              <a:buNone/>
              <a:defRPr sz="1200">
                <a:solidFill>
                  <a:srgbClr val="888888"/>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69CFF">
            <a:alpha val="8079"/>
          </a:srgbClr>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ndara"/>
              <a:buNone/>
              <a:defRPr sz="4400" b="0" i="0" u="none" strike="noStrike" cap="none">
                <a:solidFill>
                  <a:schemeClr val="dk1"/>
                </a:solidFill>
                <a:latin typeface="Candara"/>
                <a:ea typeface="Candara"/>
                <a:cs typeface="Candara"/>
                <a:sym typeface="Candar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ndara"/>
                <a:ea typeface="Candara"/>
                <a:cs typeface="Candara"/>
                <a:sym typeface="Candara"/>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ndara"/>
                <a:ea typeface="Candara"/>
                <a:cs typeface="Candara"/>
                <a:sym typeface="Candara"/>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ndara"/>
                <a:ea typeface="Candara"/>
                <a:cs typeface="Candara"/>
                <a:sym typeface="Candara"/>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ndara"/>
                <a:ea typeface="Candara"/>
                <a:cs typeface="Candara"/>
                <a:sym typeface="Candara"/>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ndara"/>
                <a:ea typeface="Candara"/>
                <a:cs typeface="Candara"/>
                <a:sym typeface="Candar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ndara"/>
                <a:ea typeface="Candara"/>
                <a:cs typeface="Candara"/>
                <a:sym typeface="Candara"/>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ndara"/>
                <a:ea typeface="Candara"/>
                <a:cs typeface="Candara"/>
                <a:sym typeface="Candara"/>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ndara"/>
                <a:ea typeface="Candara"/>
                <a:cs typeface="Candara"/>
                <a:sym typeface="Candara"/>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ndara"/>
                <a:ea typeface="Candara"/>
                <a:cs typeface="Candara"/>
                <a:sym typeface="Candara"/>
              </a:defRPr>
            </a:lvl9pPr>
          </a:lstStyle>
          <a:p>
            <a:endParaRPr/>
          </a:p>
        </p:txBody>
      </p:sp>
      <p:sp>
        <p:nvSpPr>
          <p:cNvPr id="12" name="Google Shape;12;p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13" name="Google Shape;13;p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14" name="Google Shape;14;p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ndara"/>
                <a:ea typeface="Candara"/>
                <a:cs typeface="Candara"/>
                <a:sym typeface="Candara"/>
              </a:defRPr>
            </a:lvl1pPr>
            <a:lvl2pPr marL="0" marR="0" lvl="1" indent="0" algn="r" rtl="0">
              <a:spcBef>
                <a:spcPts val="0"/>
              </a:spcBef>
              <a:buNone/>
              <a:defRPr sz="1200" b="0" i="0" u="none" strike="noStrike" cap="none">
                <a:solidFill>
                  <a:srgbClr val="888888"/>
                </a:solidFill>
                <a:latin typeface="Candara"/>
                <a:ea typeface="Candara"/>
                <a:cs typeface="Candara"/>
                <a:sym typeface="Candara"/>
              </a:defRPr>
            </a:lvl2pPr>
            <a:lvl3pPr marL="0" marR="0" lvl="2" indent="0" algn="r" rtl="0">
              <a:spcBef>
                <a:spcPts val="0"/>
              </a:spcBef>
              <a:buNone/>
              <a:defRPr sz="1200" b="0" i="0" u="none" strike="noStrike" cap="none">
                <a:solidFill>
                  <a:srgbClr val="888888"/>
                </a:solidFill>
                <a:latin typeface="Candara"/>
                <a:ea typeface="Candara"/>
                <a:cs typeface="Candara"/>
                <a:sym typeface="Candara"/>
              </a:defRPr>
            </a:lvl3pPr>
            <a:lvl4pPr marL="0" marR="0" lvl="3" indent="0" algn="r" rtl="0">
              <a:spcBef>
                <a:spcPts val="0"/>
              </a:spcBef>
              <a:buNone/>
              <a:defRPr sz="1200" b="0" i="0" u="none" strike="noStrike" cap="none">
                <a:solidFill>
                  <a:srgbClr val="888888"/>
                </a:solidFill>
                <a:latin typeface="Candara"/>
                <a:ea typeface="Candara"/>
                <a:cs typeface="Candara"/>
                <a:sym typeface="Candara"/>
              </a:defRPr>
            </a:lvl4pPr>
            <a:lvl5pPr marL="0" marR="0" lvl="4" indent="0" algn="r" rtl="0">
              <a:spcBef>
                <a:spcPts val="0"/>
              </a:spcBef>
              <a:buNone/>
              <a:defRPr sz="1200" b="0" i="0" u="none" strike="noStrike" cap="none">
                <a:solidFill>
                  <a:srgbClr val="888888"/>
                </a:solidFill>
                <a:latin typeface="Candara"/>
                <a:ea typeface="Candara"/>
                <a:cs typeface="Candara"/>
                <a:sym typeface="Candara"/>
              </a:defRPr>
            </a:lvl5pPr>
            <a:lvl6pPr marL="0" marR="0" lvl="5" indent="0" algn="r" rtl="0">
              <a:spcBef>
                <a:spcPts val="0"/>
              </a:spcBef>
              <a:buNone/>
              <a:defRPr sz="1200" b="0" i="0" u="none" strike="noStrike" cap="none">
                <a:solidFill>
                  <a:srgbClr val="888888"/>
                </a:solidFill>
                <a:latin typeface="Candara"/>
                <a:ea typeface="Candara"/>
                <a:cs typeface="Candara"/>
                <a:sym typeface="Candara"/>
              </a:defRPr>
            </a:lvl6pPr>
            <a:lvl7pPr marL="0" marR="0" lvl="6" indent="0" algn="r" rtl="0">
              <a:spcBef>
                <a:spcPts val="0"/>
              </a:spcBef>
              <a:buNone/>
              <a:defRPr sz="1200" b="0" i="0" u="none" strike="noStrike" cap="none">
                <a:solidFill>
                  <a:srgbClr val="888888"/>
                </a:solidFill>
                <a:latin typeface="Candara"/>
                <a:ea typeface="Candara"/>
                <a:cs typeface="Candara"/>
                <a:sym typeface="Candara"/>
              </a:defRPr>
            </a:lvl7pPr>
            <a:lvl8pPr marL="0" marR="0" lvl="7" indent="0" algn="r" rtl="0">
              <a:spcBef>
                <a:spcPts val="0"/>
              </a:spcBef>
              <a:buNone/>
              <a:defRPr sz="1200" b="0" i="0" u="none" strike="noStrike" cap="none">
                <a:solidFill>
                  <a:srgbClr val="888888"/>
                </a:solidFill>
                <a:latin typeface="Candara"/>
                <a:ea typeface="Candara"/>
                <a:cs typeface="Candara"/>
                <a:sym typeface="Candara"/>
              </a:defRPr>
            </a:lvl8pPr>
            <a:lvl9pPr marL="0" marR="0" lvl="8" indent="0" algn="r" rtl="0">
              <a:spcBef>
                <a:spcPts val="0"/>
              </a:spcBef>
              <a:buNone/>
              <a:defRPr sz="1200" b="0" i="0" u="none" strike="noStrike" cap="none">
                <a:solidFill>
                  <a:srgbClr val="888888"/>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cxnSp>
        <p:nvCxnSpPr>
          <p:cNvPr id="15" name="Google Shape;15;p1"/>
          <p:cNvCxnSpPr/>
          <p:nvPr/>
        </p:nvCxnSpPr>
        <p:spPr>
          <a:xfrm>
            <a:off x="152400" y="6248400"/>
            <a:ext cx="7848600" cy="0"/>
          </a:xfrm>
          <a:prstGeom prst="straightConnector1">
            <a:avLst/>
          </a:prstGeom>
          <a:noFill/>
          <a:ln w="38100" cap="flat" cmpd="sng">
            <a:solidFill>
              <a:srgbClr val="07DC01"/>
            </a:solidFill>
            <a:prstDash val="solid"/>
            <a:round/>
            <a:headEnd type="none" w="sm" len="sm"/>
            <a:tailEnd type="none" w="sm" len="sm"/>
          </a:ln>
          <a:effectLst>
            <a:outerShdw blurRad="40000" dist="23000" dir="5400000" rotWithShape="0">
              <a:srgbClr val="000000">
                <a:alpha val="34900"/>
              </a:srgbClr>
            </a:outerShdw>
          </a:effectLst>
        </p:spPr>
      </p:cxnSp>
      <p:cxnSp>
        <p:nvCxnSpPr>
          <p:cNvPr id="16" name="Google Shape;16;p1"/>
          <p:cNvCxnSpPr/>
          <p:nvPr/>
        </p:nvCxnSpPr>
        <p:spPr>
          <a:xfrm>
            <a:off x="152400" y="6172200"/>
            <a:ext cx="7772400" cy="0"/>
          </a:xfrm>
          <a:prstGeom prst="straightConnector1">
            <a:avLst/>
          </a:prstGeom>
          <a:noFill/>
          <a:ln w="38100" cap="flat" cmpd="sng">
            <a:solidFill>
              <a:srgbClr val="58B12A"/>
            </a:solidFill>
            <a:prstDash val="solid"/>
            <a:round/>
            <a:headEnd type="none" w="sm" len="sm"/>
            <a:tailEnd type="none" w="sm" len="sm"/>
          </a:ln>
          <a:effectLst>
            <a:outerShdw blurRad="40000" dist="23000" dir="5400000" rotWithShape="0">
              <a:srgbClr val="000000">
                <a:alpha val="34900"/>
              </a:srgbClr>
            </a:outerShdw>
          </a:effectLst>
        </p:spPr>
      </p:cxnSp>
      <p:cxnSp>
        <p:nvCxnSpPr>
          <p:cNvPr id="17" name="Google Shape;17;p1"/>
          <p:cNvCxnSpPr/>
          <p:nvPr/>
        </p:nvCxnSpPr>
        <p:spPr>
          <a:xfrm>
            <a:off x="152400" y="6324600"/>
            <a:ext cx="7924800" cy="0"/>
          </a:xfrm>
          <a:prstGeom prst="straightConnector1">
            <a:avLst/>
          </a:prstGeom>
          <a:noFill/>
          <a:ln w="38100" cap="flat" cmpd="sng">
            <a:solidFill>
              <a:srgbClr val="C8F3FF"/>
            </a:solidFill>
            <a:prstDash val="solid"/>
            <a:round/>
            <a:headEnd type="none" w="sm" len="sm"/>
            <a:tailEnd type="none" w="sm" len="sm"/>
          </a:ln>
          <a:effectLst>
            <a:outerShdw blurRad="40000" dist="23000" dir="5400000" rotWithShape="0">
              <a:srgbClr val="000000">
                <a:alpha val="34900"/>
              </a:srgbClr>
            </a:outerShdw>
          </a:effectLst>
        </p:spPr>
      </p:cxnSp>
      <p:pic>
        <p:nvPicPr>
          <p:cNvPr id="18" name="Google Shape;18;p1"/>
          <p:cNvPicPr preferRelativeResize="0"/>
          <p:nvPr/>
        </p:nvPicPr>
        <p:blipFill rotWithShape="1">
          <a:blip r:embed="rId11">
            <a:alphaModFix/>
          </a:blip>
          <a:srcRect/>
          <a:stretch/>
        </p:blipFill>
        <p:spPr>
          <a:xfrm>
            <a:off x="7661924" y="5200851"/>
            <a:ext cx="1396825" cy="161269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669CFF">
            <a:alpha val="8079"/>
          </a:srgbClr>
        </a:solidFill>
        <a:effectLst/>
      </p:bgPr>
    </p:bg>
    <p:spTree>
      <p:nvGrpSpPr>
        <p:cNvPr id="1" name="Shape 76"/>
        <p:cNvGrpSpPr/>
        <p:nvPr/>
      </p:nvGrpSpPr>
      <p:grpSpPr>
        <a:xfrm>
          <a:off x="0" y="0"/>
          <a:ext cx="0" cy="0"/>
          <a:chOff x="0" y="0"/>
          <a:chExt cx="0" cy="0"/>
        </a:xfrm>
      </p:grpSpPr>
      <p:sp>
        <p:nvSpPr>
          <p:cNvPr id="77" name="Google Shape;77;p11"/>
          <p:cNvSpPr txBox="1">
            <a:spLocks noGrp="1"/>
          </p:cNvSpPr>
          <p:nvPr>
            <p:ph type="title"/>
          </p:nvPr>
        </p:nvSpPr>
        <p:spPr>
          <a:xfrm>
            <a:off x="457200" y="274638"/>
            <a:ext cx="8229600" cy="11433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ndara"/>
              <a:buNone/>
              <a:defRPr sz="4400" b="0" i="0" u="none" strike="noStrike" cap="none">
                <a:solidFill>
                  <a:schemeClr val="dk1"/>
                </a:solidFill>
                <a:latin typeface="Candara"/>
                <a:ea typeface="Candara"/>
                <a:cs typeface="Candara"/>
                <a:sym typeface="Candar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8" name="Google Shape;78;p11"/>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ndara"/>
                <a:ea typeface="Candara"/>
                <a:cs typeface="Candara"/>
                <a:sym typeface="Candara"/>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ndara"/>
                <a:ea typeface="Candara"/>
                <a:cs typeface="Candara"/>
                <a:sym typeface="Candara"/>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ndara"/>
                <a:ea typeface="Candara"/>
                <a:cs typeface="Candara"/>
                <a:sym typeface="Candara"/>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ndara"/>
                <a:ea typeface="Candara"/>
                <a:cs typeface="Candara"/>
                <a:sym typeface="Candara"/>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ndara"/>
                <a:ea typeface="Candara"/>
                <a:cs typeface="Candara"/>
                <a:sym typeface="Candar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ndara"/>
                <a:ea typeface="Candara"/>
                <a:cs typeface="Candara"/>
                <a:sym typeface="Candara"/>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ndara"/>
                <a:ea typeface="Candara"/>
                <a:cs typeface="Candara"/>
                <a:sym typeface="Candara"/>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ndara"/>
                <a:ea typeface="Candara"/>
                <a:cs typeface="Candara"/>
                <a:sym typeface="Candara"/>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ndara"/>
                <a:ea typeface="Candara"/>
                <a:cs typeface="Candara"/>
                <a:sym typeface="Candara"/>
              </a:defRPr>
            </a:lvl9pPr>
          </a:lstStyle>
          <a:p>
            <a:endParaRPr/>
          </a:p>
        </p:txBody>
      </p:sp>
      <p:sp>
        <p:nvSpPr>
          <p:cNvPr id="79" name="Google Shape;79;p1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80" name="Google Shape;80;p1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81" name="Google Shape;81;p1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ndara"/>
                <a:ea typeface="Candara"/>
                <a:cs typeface="Candara"/>
                <a:sym typeface="Candara"/>
              </a:defRPr>
            </a:lvl1pPr>
            <a:lvl2pPr marL="0" marR="0" lvl="1" indent="0" algn="r" rtl="0">
              <a:spcBef>
                <a:spcPts val="0"/>
              </a:spcBef>
              <a:buNone/>
              <a:defRPr sz="1200" b="0" i="0" u="none" strike="noStrike" cap="none">
                <a:solidFill>
                  <a:srgbClr val="888888"/>
                </a:solidFill>
                <a:latin typeface="Candara"/>
                <a:ea typeface="Candara"/>
                <a:cs typeface="Candara"/>
                <a:sym typeface="Candara"/>
              </a:defRPr>
            </a:lvl2pPr>
            <a:lvl3pPr marL="0" marR="0" lvl="2" indent="0" algn="r" rtl="0">
              <a:spcBef>
                <a:spcPts val="0"/>
              </a:spcBef>
              <a:buNone/>
              <a:defRPr sz="1200" b="0" i="0" u="none" strike="noStrike" cap="none">
                <a:solidFill>
                  <a:srgbClr val="888888"/>
                </a:solidFill>
                <a:latin typeface="Candara"/>
                <a:ea typeface="Candara"/>
                <a:cs typeface="Candara"/>
                <a:sym typeface="Candara"/>
              </a:defRPr>
            </a:lvl3pPr>
            <a:lvl4pPr marL="0" marR="0" lvl="3" indent="0" algn="r" rtl="0">
              <a:spcBef>
                <a:spcPts val="0"/>
              </a:spcBef>
              <a:buNone/>
              <a:defRPr sz="1200" b="0" i="0" u="none" strike="noStrike" cap="none">
                <a:solidFill>
                  <a:srgbClr val="888888"/>
                </a:solidFill>
                <a:latin typeface="Candara"/>
                <a:ea typeface="Candara"/>
                <a:cs typeface="Candara"/>
                <a:sym typeface="Candara"/>
              </a:defRPr>
            </a:lvl4pPr>
            <a:lvl5pPr marL="0" marR="0" lvl="4" indent="0" algn="r" rtl="0">
              <a:spcBef>
                <a:spcPts val="0"/>
              </a:spcBef>
              <a:buNone/>
              <a:defRPr sz="1200" b="0" i="0" u="none" strike="noStrike" cap="none">
                <a:solidFill>
                  <a:srgbClr val="888888"/>
                </a:solidFill>
                <a:latin typeface="Candara"/>
                <a:ea typeface="Candara"/>
                <a:cs typeface="Candara"/>
                <a:sym typeface="Candara"/>
              </a:defRPr>
            </a:lvl5pPr>
            <a:lvl6pPr marL="0" marR="0" lvl="5" indent="0" algn="r" rtl="0">
              <a:spcBef>
                <a:spcPts val="0"/>
              </a:spcBef>
              <a:buNone/>
              <a:defRPr sz="1200" b="0" i="0" u="none" strike="noStrike" cap="none">
                <a:solidFill>
                  <a:srgbClr val="888888"/>
                </a:solidFill>
                <a:latin typeface="Candara"/>
                <a:ea typeface="Candara"/>
                <a:cs typeface="Candara"/>
                <a:sym typeface="Candara"/>
              </a:defRPr>
            </a:lvl6pPr>
            <a:lvl7pPr marL="0" marR="0" lvl="6" indent="0" algn="r" rtl="0">
              <a:spcBef>
                <a:spcPts val="0"/>
              </a:spcBef>
              <a:buNone/>
              <a:defRPr sz="1200" b="0" i="0" u="none" strike="noStrike" cap="none">
                <a:solidFill>
                  <a:srgbClr val="888888"/>
                </a:solidFill>
                <a:latin typeface="Candara"/>
                <a:ea typeface="Candara"/>
                <a:cs typeface="Candara"/>
                <a:sym typeface="Candara"/>
              </a:defRPr>
            </a:lvl7pPr>
            <a:lvl8pPr marL="0" marR="0" lvl="7" indent="0" algn="r" rtl="0">
              <a:spcBef>
                <a:spcPts val="0"/>
              </a:spcBef>
              <a:buNone/>
              <a:defRPr sz="1200" b="0" i="0" u="none" strike="noStrike" cap="none">
                <a:solidFill>
                  <a:srgbClr val="888888"/>
                </a:solidFill>
                <a:latin typeface="Candara"/>
                <a:ea typeface="Candara"/>
                <a:cs typeface="Candara"/>
                <a:sym typeface="Candara"/>
              </a:defRPr>
            </a:lvl8pPr>
            <a:lvl9pPr marL="0" marR="0" lvl="8" indent="0" algn="r" rtl="0">
              <a:spcBef>
                <a:spcPts val="0"/>
              </a:spcBef>
              <a:buNone/>
              <a:defRPr sz="1200" b="0" i="0" u="none" strike="noStrike" cap="none">
                <a:solidFill>
                  <a:srgbClr val="888888"/>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cxnSp>
        <p:nvCxnSpPr>
          <p:cNvPr id="82" name="Google Shape;82;p11"/>
          <p:cNvCxnSpPr/>
          <p:nvPr/>
        </p:nvCxnSpPr>
        <p:spPr>
          <a:xfrm>
            <a:off x="152400" y="6248400"/>
            <a:ext cx="7848600" cy="0"/>
          </a:xfrm>
          <a:prstGeom prst="straightConnector1">
            <a:avLst/>
          </a:prstGeom>
          <a:noFill/>
          <a:ln w="38100" cap="flat" cmpd="sng">
            <a:solidFill>
              <a:srgbClr val="07DC01"/>
            </a:solidFill>
            <a:prstDash val="solid"/>
            <a:round/>
            <a:headEnd type="none" w="sm" len="sm"/>
            <a:tailEnd type="none" w="sm" len="sm"/>
          </a:ln>
          <a:effectLst>
            <a:outerShdw blurRad="40000" dist="23000" dir="5400000" rotWithShape="0">
              <a:srgbClr val="000000">
                <a:alpha val="34900"/>
              </a:srgbClr>
            </a:outerShdw>
          </a:effectLst>
        </p:spPr>
      </p:cxnSp>
      <p:cxnSp>
        <p:nvCxnSpPr>
          <p:cNvPr id="83" name="Google Shape;83;p11"/>
          <p:cNvCxnSpPr/>
          <p:nvPr/>
        </p:nvCxnSpPr>
        <p:spPr>
          <a:xfrm>
            <a:off x="152400" y="6172200"/>
            <a:ext cx="7772400" cy="0"/>
          </a:xfrm>
          <a:prstGeom prst="straightConnector1">
            <a:avLst/>
          </a:prstGeom>
          <a:noFill/>
          <a:ln w="38100" cap="flat" cmpd="sng">
            <a:solidFill>
              <a:srgbClr val="58B12A"/>
            </a:solidFill>
            <a:prstDash val="solid"/>
            <a:round/>
            <a:headEnd type="none" w="sm" len="sm"/>
            <a:tailEnd type="none" w="sm" len="sm"/>
          </a:ln>
          <a:effectLst>
            <a:outerShdw blurRad="40000" dist="23000" dir="5400000" rotWithShape="0">
              <a:srgbClr val="000000">
                <a:alpha val="34900"/>
              </a:srgbClr>
            </a:outerShdw>
          </a:effectLst>
        </p:spPr>
      </p:cxnSp>
      <p:cxnSp>
        <p:nvCxnSpPr>
          <p:cNvPr id="84" name="Google Shape;84;p11"/>
          <p:cNvCxnSpPr/>
          <p:nvPr/>
        </p:nvCxnSpPr>
        <p:spPr>
          <a:xfrm>
            <a:off x="152400" y="6324600"/>
            <a:ext cx="7924800" cy="0"/>
          </a:xfrm>
          <a:prstGeom prst="straightConnector1">
            <a:avLst/>
          </a:prstGeom>
          <a:noFill/>
          <a:ln w="38100" cap="flat" cmpd="sng">
            <a:solidFill>
              <a:srgbClr val="C8F3FF"/>
            </a:solidFill>
            <a:prstDash val="solid"/>
            <a:round/>
            <a:headEnd type="none" w="sm" len="sm"/>
            <a:tailEnd type="none" w="sm" len="sm"/>
          </a:ln>
          <a:effectLst>
            <a:outerShdw blurRad="40000" dist="23000" dir="5400000" rotWithShape="0">
              <a:srgbClr val="000000">
                <a:alpha val="34900"/>
              </a:srgbClr>
            </a:outerShdw>
          </a:effectLst>
        </p:spPr>
      </p:cxnSp>
      <p:pic>
        <p:nvPicPr>
          <p:cNvPr id="85" name="Google Shape;85;p11"/>
          <p:cNvPicPr preferRelativeResize="0"/>
          <p:nvPr/>
        </p:nvPicPr>
        <p:blipFill rotWithShape="1">
          <a:blip r:embed="rId11">
            <a:alphaModFix/>
          </a:blip>
          <a:srcRect/>
          <a:stretch/>
        </p:blipFill>
        <p:spPr>
          <a:xfrm>
            <a:off x="7661924" y="5200851"/>
            <a:ext cx="1047619" cy="120952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jpg"/><Relationship Id="rId18" Type="http://schemas.openxmlformats.org/officeDocument/2006/relationships/image" Target="../media/image21.png"/><Relationship Id="rId3" Type="http://schemas.openxmlformats.org/officeDocument/2006/relationships/image" Target="../media/image6.jpg"/><Relationship Id="rId21" Type="http://schemas.openxmlformats.org/officeDocument/2006/relationships/image" Target="../media/image24.png"/><Relationship Id="rId7" Type="http://schemas.openxmlformats.org/officeDocument/2006/relationships/image" Target="../media/image10.jpg"/><Relationship Id="rId12" Type="http://schemas.openxmlformats.org/officeDocument/2006/relationships/image" Target="../media/image15.jpg"/><Relationship Id="rId17" Type="http://schemas.openxmlformats.org/officeDocument/2006/relationships/image" Target="../media/image20.jpg"/><Relationship Id="rId2" Type="http://schemas.openxmlformats.org/officeDocument/2006/relationships/notesSlide" Target="../notesSlides/notesSlide13.xml"/><Relationship Id="rId16" Type="http://schemas.openxmlformats.org/officeDocument/2006/relationships/image" Target="../media/image19.jpg"/><Relationship Id="rId20" Type="http://schemas.openxmlformats.org/officeDocument/2006/relationships/image" Target="../media/image23.jpg"/><Relationship Id="rId1" Type="http://schemas.openxmlformats.org/officeDocument/2006/relationships/slideLayout" Target="../slideLayouts/slideLayout10.xml"/><Relationship Id="rId6" Type="http://schemas.openxmlformats.org/officeDocument/2006/relationships/image" Target="../media/image9.jpg"/><Relationship Id="rId11" Type="http://schemas.openxmlformats.org/officeDocument/2006/relationships/image" Target="../media/image14.jpg"/><Relationship Id="rId24" Type="http://schemas.openxmlformats.org/officeDocument/2006/relationships/image" Target="../media/image27.png"/><Relationship Id="rId5" Type="http://schemas.openxmlformats.org/officeDocument/2006/relationships/image" Target="../media/image8.jpg"/><Relationship Id="rId15" Type="http://schemas.openxmlformats.org/officeDocument/2006/relationships/image" Target="../media/image18.jpg"/><Relationship Id="rId23" Type="http://schemas.openxmlformats.org/officeDocument/2006/relationships/image" Target="../media/image26.gif"/><Relationship Id="rId10" Type="http://schemas.openxmlformats.org/officeDocument/2006/relationships/image" Target="../media/image13.jpg"/><Relationship Id="rId19" Type="http://schemas.openxmlformats.org/officeDocument/2006/relationships/image" Target="../media/image22.png"/><Relationship Id="rId4" Type="http://schemas.openxmlformats.org/officeDocument/2006/relationships/image" Target="../media/image7.jpg"/><Relationship Id="rId9" Type="http://schemas.openxmlformats.org/officeDocument/2006/relationships/image" Target="../media/image12.png"/><Relationship Id="rId14" Type="http://schemas.openxmlformats.org/officeDocument/2006/relationships/image" Target="../media/image17.jpg"/><Relationship Id="rId22" Type="http://schemas.openxmlformats.org/officeDocument/2006/relationships/image" Target="../media/image25.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1"/>
          <p:cNvSpPr txBox="1">
            <a:spLocks noGrp="1"/>
          </p:cNvSpPr>
          <p:nvPr>
            <p:ph type="subTitle" idx="1"/>
          </p:nvPr>
        </p:nvSpPr>
        <p:spPr>
          <a:xfrm>
            <a:off x="5389375" y="3656275"/>
            <a:ext cx="2990100" cy="2401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888888"/>
              </a:buClr>
              <a:buSzPts val="3200"/>
              <a:buFont typeface="Arial"/>
              <a:buNone/>
            </a:pPr>
            <a:r>
              <a:rPr lang="en-US"/>
              <a:t>Portland; </a:t>
            </a:r>
            <a:endParaRPr/>
          </a:p>
          <a:p>
            <a:pPr marL="0" marR="0" lvl="0" indent="0" algn="ctr" rtl="0">
              <a:spcBef>
                <a:spcPts val="0"/>
              </a:spcBef>
              <a:spcAft>
                <a:spcPts val="0"/>
              </a:spcAft>
              <a:buClr>
                <a:srgbClr val="888888"/>
              </a:buClr>
              <a:buSzPts val="3200"/>
              <a:buFont typeface="Arial"/>
              <a:buNone/>
            </a:pPr>
            <a:r>
              <a:rPr lang="en-US"/>
              <a:t>day four</a:t>
            </a:r>
            <a:endParaRPr sz="3200" b="0" i="0" u="none" strike="noStrike" cap="none">
              <a:solidFill>
                <a:srgbClr val="888888"/>
              </a:solidFill>
              <a:latin typeface="Candara"/>
              <a:ea typeface="Candara"/>
              <a:cs typeface="Candara"/>
              <a:sym typeface="Candara"/>
            </a:endParaRPr>
          </a:p>
          <a:p>
            <a:pPr marL="0" marR="0" lvl="0" indent="0" algn="ctr" rtl="0">
              <a:spcBef>
                <a:spcPts val="640"/>
              </a:spcBef>
              <a:spcAft>
                <a:spcPts val="0"/>
              </a:spcAft>
              <a:buClr>
                <a:srgbClr val="888888"/>
              </a:buClr>
              <a:buSzPts val="3200"/>
              <a:buFont typeface="Arial"/>
              <a:buNone/>
            </a:pPr>
            <a:r>
              <a:rPr lang="en-US" sz="3200" b="0" i="0" u="none" strike="noStrike" cap="none">
                <a:solidFill>
                  <a:srgbClr val="888888"/>
                </a:solidFill>
                <a:latin typeface="Candara"/>
                <a:ea typeface="Candara"/>
                <a:cs typeface="Candara"/>
                <a:sym typeface="Candara"/>
              </a:rPr>
              <a:t>201</a:t>
            </a:r>
            <a:r>
              <a:rPr lang="en-US"/>
              <a:t>9</a:t>
            </a:r>
            <a:endParaRPr sz="3200" b="0" i="0" u="none" strike="noStrike" cap="none">
              <a:solidFill>
                <a:srgbClr val="888888"/>
              </a:solidFill>
              <a:latin typeface="Candara"/>
              <a:ea typeface="Candara"/>
              <a:cs typeface="Candara"/>
              <a:sym typeface="Candara"/>
            </a:endParaRPr>
          </a:p>
        </p:txBody>
      </p:sp>
      <p:sp>
        <p:nvSpPr>
          <p:cNvPr id="148" name="Google Shape;148;p21"/>
          <p:cNvSpPr txBox="1">
            <a:spLocks noGrp="1"/>
          </p:cNvSpPr>
          <p:nvPr>
            <p:ph type="title"/>
          </p:nvPr>
        </p:nvSpPr>
        <p:spPr>
          <a:xfrm>
            <a:off x="4754425" y="1078975"/>
            <a:ext cx="4260000" cy="1377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ndara"/>
              <a:buNone/>
            </a:pPr>
            <a:r>
              <a:rPr lang="en-US" sz="7200" b="1"/>
              <a:t>Reflecting on </a:t>
            </a:r>
            <a:endParaRPr sz="7200" b="1"/>
          </a:p>
          <a:p>
            <a:pPr marL="0" lvl="0" indent="0" algn="ctr" rtl="0">
              <a:spcBef>
                <a:spcPts val="0"/>
              </a:spcBef>
              <a:spcAft>
                <a:spcPts val="0"/>
              </a:spcAft>
              <a:buClr>
                <a:schemeClr val="dk1"/>
              </a:buClr>
              <a:buSzPts val="4400"/>
              <a:buFont typeface="Candara"/>
              <a:buNone/>
            </a:pPr>
            <a:r>
              <a:rPr lang="en-US" sz="7200" b="1"/>
              <a:t>Practice</a:t>
            </a:r>
            <a:endParaRPr sz="4400" b="0" i="0" u="none" strike="noStrike" cap="none">
              <a:solidFill>
                <a:schemeClr val="dk1"/>
              </a:solidFill>
              <a:latin typeface="Candara"/>
              <a:ea typeface="Candara"/>
              <a:cs typeface="Candara"/>
              <a:sym typeface="Candara"/>
            </a:endParaRPr>
          </a:p>
        </p:txBody>
      </p:sp>
      <p:sp>
        <p:nvSpPr>
          <p:cNvPr id="149" name="Google Shape;149;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b="0" i="0" u="none" strike="noStrike" cap="none">
                <a:solidFill>
                  <a:srgbClr val="888888"/>
                </a:solidFill>
                <a:latin typeface="Candara"/>
                <a:ea typeface="Candara"/>
                <a:cs typeface="Candara"/>
                <a:sym typeface="Candara"/>
              </a:rPr>
              <a:t>Reflecting on Practice</a:t>
            </a:r>
            <a:endParaRPr sz="1200" b="0" i="0" u="none" strike="noStrike" cap="none">
              <a:solidFill>
                <a:srgbClr val="888888"/>
              </a:solidFill>
              <a:latin typeface="Candara"/>
              <a:ea typeface="Candara"/>
              <a:cs typeface="Candara"/>
              <a:sym typeface="Candara"/>
            </a:endParaRPr>
          </a:p>
        </p:txBody>
      </p:sp>
      <p:sp>
        <p:nvSpPr>
          <p:cNvPr id="150" name="Google Shape;150;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rgbClr val="888888"/>
                </a:solidFill>
                <a:latin typeface="Candara"/>
                <a:ea typeface="Candara"/>
                <a:cs typeface="Candara"/>
                <a:sym typeface="Candara"/>
              </a:rPr>
              <a:t>Park City Mathematics Institute</a:t>
            </a:r>
            <a:endParaRPr sz="1200" b="0" i="0" u="none" strike="noStrike" cap="none">
              <a:solidFill>
                <a:srgbClr val="888888"/>
              </a:solidFill>
              <a:latin typeface="Candara"/>
              <a:ea typeface="Candara"/>
              <a:cs typeface="Candara"/>
              <a:sym typeface="Candara"/>
            </a:endParaRPr>
          </a:p>
        </p:txBody>
      </p:sp>
      <p:sp>
        <p:nvSpPr>
          <p:cNvPr id="151" name="Google Shape;151;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pic>
        <p:nvPicPr>
          <p:cNvPr id="152" name="Google Shape;152;p21"/>
          <p:cNvPicPr preferRelativeResize="0"/>
          <p:nvPr/>
        </p:nvPicPr>
        <p:blipFill>
          <a:blip r:embed="rId3">
            <a:alphaModFix/>
          </a:blip>
          <a:stretch>
            <a:fillRect/>
          </a:stretch>
        </p:blipFill>
        <p:spPr>
          <a:xfrm>
            <a:off x="113500" y="712675"/>
            <a:ext cx="4754850" cy="50460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0"/>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US" b="1"/>
              <a:t>Revisiting the Last Three Days</a:t>
            </a:r>
            <a:endParaRPr b="1"/>
          </a:p>
        </p:txBody>
      </p:sp>
      <p:sp>
        <p:nvSpPr>
          <p:cNvPr id="226" name="Google Shape;226;p30"/>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Clr>
                <a:schemeClr val="dk1"/>
              </a:buClr>
              <a:buSzPts val="1100"/>
              <a:buFont typeface="Arial"/>
              <a:buNone/>
            </a:pPr>
            <a:r>
              <a:rPr lang="en-US" sz="3600"/>
              <a:t>How can you use artifacts...</a:t>
            </a:r>
            <a:endParaRPr sz="3600"/>
          </a:p>
          <a:p>
            <a:pPr marL="457200" lvl="0" indent="-457200" algn="l" rtl="0">
              <a:spcBef>
                <a:spcPts val="640"/>
              </a:spcBef>
              <a:spcAft>
                <a:spcPts val="0"/>
              </a:spcAft>
              <a:buSzPts val="3600"/>
              <a:buChar char="•"/>
            </a:pPr>
            <a:r>
              <a:rPr lang="en-US" sz="3600"/>
              <a:t>To benefit you as the teacher?</a:t>
            </a:r>
            <a:endParaRPr sz="3600"/>
          </a:p>
          <a:p>
            <a:pPr marL="457200" lvl="0" indent="-457200" algn="l" rtl="0">
              <a:spcBef>
                <a:spcPts val="0"/>
              </a:spcBef>
              <a:spcAft>
                <a:spcPts val="0"/>
              </a:spcAft>
              <a:buSzPts val="3600"/>
              <a:buChar char="•"/>
            </a:pPr>
            <a:r>
              <a:rPr lang="en-US" sz="3600"/>
              <a:t>To benefit individual students?</a:t>
            </a:r>
            <a:endParaRPr sz="3600"/>
          </a:p>
          <a:p>
            <a:pPr marL="457200" lvl="0" indent="-457200" algn="l" rtl="0">
              <a:spcBef>
                <a:spcPts val="0"/>
              </a:spcBef>
              <a:spcAft>
                <a:spcPts val="0"/>
              </a:spcAft>
              <a:buSzPts val="3600"/>
              <a:buChar char="•"/>
            </a:pPr>
            <a:r>
              <a:rPr lang="en-US" sz="3600"/>
              <a:t>To benefit the classroom community?</a:t>
            </a:r>
            <a:endParaRPr sz="3600"/>
          </a:p>
        </p:txBody>
      </p:sp>
      <p:sp>
        <p:nvSpPr>
          <p:cNvPr id="227" name="Google Shape;227;p30"/>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1"/>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b="1"/>
              <a:t>Revisiting the Last Three Days</a:t>
            </a:r>
            <a:endParaRPr/>
          </a:p>
        </p:txBody>
      </p:sp>
      <p:sp>
        <p:nvSpPr>
          <p:cNvPr id="234" name="Google Shape;234;p31"/>
          <p:cNvSpPr txBox="1">
            <a:spLocks noGrp="1"/>
          </p:cNvSpPr>
          <p:nvPr>
            <p:ph type="body" idx="1"/>
          </p:nvPr>
        </p:nvSpPr>
        <p:spPr>
          <a:xfrm>
            <a:off x="208825" y="1417650"/>
            <a:ext cx="4656300" cy="45261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r>
              <a:rPr lang="en-US"/>
              <a:t>What we did….</a:t>
            </a:r>
            <a:endParaRPr/>
          </a:p>
          <a:p>
            <a:pPr marL="457200" lvl="0" indent="-431800" algn="l" rtl="0">
              <a:spcBef>
                <a:spcPts val="640"/>
              </a:spcBef>
              <a:spcAft>
                <a:spcPts val="0"/>
              </a:spcAft>
              <a:buSzPts val="3200"/>
              <a:buChar char="➢"/>
            </a:pPr>
            <a:r>
              <a:rPr lang="en-US"/>
              <a:t>Notice &amp; Wonder</a:t>
            </a:r>
            <a:endParaRPr/>
          </a:p>
          <a:p>
            <a:pPr marL="457200" lvl="0" indent="-431800" algn="l" rtl="0">
              <a:spcBef>
                <a:spcPts val="0"/>
              </a:spcBef>
              <a:spcAft>
                <a:spcPts val="0"/>
              </a:spcAft>
              <a:buSzPts val="3200"/>
              <a:buChar char="➢"/>
            </a:pPr>
            <a:r>
              <a:rPr lang="en-US"/>
              <a:t>Lenses for looking</a:t>
            </a:r>
            <a:endParaRPr/>
          </a:p>
          <a:p>
            <a:pPr marL="457200" lvl="0" indent="-431800" algn="l" rtl="0">
              <a:spcBef>
                <a:spcPts val="0"/>
              </a:spcBef>
              <a:spcAft>
                <a:spcPts val="0"/>
              </a:spcAft>
              <a:buSzPts val="3200"/>
              <a:buChar char="➢"/>
            </a:pPr>
            <a:r>
              <a:rPr lang="en-US"/>
              <a:t>Stand &amp; talk</a:t>
            </a:r>
            <a:endParaRPr/>
          </a:p>
          <a:p>
            <a:pPr marL="457200" lvl="0" indent="-431800" algn="l" rtl="0">
              <a:spcBef>
                <a:spcPts val="0"/>
              </a:spcBef>
              <a:spcAft>
                <a:spcPts val="0"/>
              </a:spcAft>
              <a:buSzPts val="3200"/>
              <a:buChar char="➢"/>
            </a:pPr>
            <a:r>
              <a:rPr lang="en-US"/>
              <a:t>4 A’s protocol</a:t>
            </a:r>
            <a:endParaRPr/>
          </a:p>
          <a:p>
            <a:pPr marL="457200" lvl="0" indent="-431800" algn="l" rtl="0">
              <a:spcBef>
                <a:spcPts val="0"/>
              </a:spcBef>
              <a:spcAft>
                <a:spcPts val="0"/>
              </a:spcAft>
              <a:buSzPts val="3200"/>
              <a:buChar char="➢"/>
            </a:pPr>
            <a:r>
              <a:rPr lang="en-US"/>
              <a:t>Feedback at scale</a:t>
            </a:r>
            <a:endParaRPr/>
          </a:p>
          <a:p>
            <a:pPr marL="457200" lvl="0" indent="-431800" algn="l" rtl="0">
              <a:spcBef>
                <a:spcPts val="0"/>
              </a:spcBef>
              <a:spcAft>
                <a:spcPts val="0"/>
              </a:spcAft>
              <a:buSzPts val="3200"/>
              <a:buChar char="➢"/>
            </a:pPr>
            <a:r>
              <a:rPr lang="en-US"/>
              <a:t>4 quarters marking</a:t>
            </a:r>
            <a:endParaRPr/>
          </a:p>
          <a:p>
            <a:pPr marL="457200" lvl="0" indent="-431800" algn="l" rtl="0">
              <a:spcBef>
                <a:spcPts val="0"/>
              </a:spcBef>
              <a:spcAft>
                <a:spcPts val="0"/>
              </a:spcAft>
              <a:buSzPts val="3200"/>
              <a:buChar char="➢"/>
            </a:pPr>
            <a:r>
              <a:rPr lang="en-US"/>
              <a:t>Eavesdropping </a:t>
            </a:r>
            <a:endParaRPr/>
          </a:p>
          <a:p>
            <a:pPr marL="457200" lvl="0" indent="-431800" algn="l" rtl="0">
              <a:spcBef>
                <a:spcPts val="0"/>
              </a:spcBef>
              <a:spcAft>
                <a:spcPts val="0"/>
              </a:spcAft>
              <a:buSzPts val="3200"/>
              <a:buChar char="➢"/>
            </a:pPr>
            <a:r>
              <a:rPr lang="en-US"/>
              <a:t>Round robin</a:t>
            </a:r>
            <a:endParaRPr/>
          </a:p>
          <a:p>
            <a:pPr marL="0" lvl="0" indent="0" algn="l" rtl="0">
              <a:spcBef>
                <a:spcPts val="640"/>
              </a:spcBef>
              <a:spcAft>
                <a:spcPts val="0"/>
              </a:spcAft>
              <a:buNone/>
            </a:pPr>
            <a:endParaRPr/>
          </a:p>
          <a:p>
            <a:pPr marL="0" lvl="0" indent="0" algn="l" rtl="0">
              <a:spcBef>
                <a:spcPts val="640"/>
              </a:spcBef>
              <a:spcAft>
                <a:spcPts val="0"/>
              </a:spcAft>
              <a:buNone/>
            </a:pPr>
            <a:endParaRPr/>
          </a:p>
        </p:txBody>
      </p:sp>
      <p:sp>
        <p:nvSpPr>
          <p:cNvPr id="235" name="Google Shape;235;p31"/>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
        <p:nvSpPr>
          <p:cNvPr id="236" name="Google Shape;236;p31"/>
          <p:cNvSpPr txBox="1">
            <a:spLocks noGrp="1"/>
          </p:cNvSpPr>
          <p:nvPr>
            <p:ph type="body" idx="1"/>
          </p:nvPr>
        </p:nvSpPr>
        <p:spPr>
          <a:xfrm>
            <a:off x="4387000" y="1417650"/>
            <a:ext cx="4656300" cy="45261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r>
              <a:rPr lang="en-US"/>
              <a:t>.</a:t>
            </a:r>
            <a:endParaRPr/>
          </a:p>
          <a:p>
            <a:pPr marL="457200" lvl="0" indent="-431800" algn="l" rtl="0">
              <a:spcBef>
                <a:spcPts val="640"/>
              </a:spcBef>
              <a:spcAft>
                <a:spcPts val="0"/>
              </a:spcAft>
              <a:buSzPts val="3200"/>
              <a:buChar char="➢"/>
            </a:pPr>
            <a:r>
              <a:rPr lang="en-US"/>
              <a:t>Mingle, mingle, mingle</a:t>
            </a:r>
            <a:endParaRPr/>
          </a:p>
          <a:p>
            <a:pPr marL="457200" lvl="0" indent="-431800" algn="l" rtl="0">
              <a:spcBef>
                <a:spcPts val="0"/>
              </a:spcBef>
              <a:spcAft>
                <a:spcPts val="0"/>
              </a:spcAft>
              <a:buSzPts val="3200"/>
              <a:buChar char="➢"/>
            </a:pPr>
            <a:r>
              <a:rPr lang="en-US"/>
              <a:t>Silent communication</a:t>
            </a:r>
            <a:endParaRPr/>
          </a:p>
          <a:p>
            <a:pPr marL="457200" lvl="0" indent="-431800" algn="l" rtl="0">
              <a:spcBef>
                <a:spcPts val="0"/>
              </a:spcBef>
              <a:spcAft>
                <a:spcPts val="0"/>
              </a:spcAft>
              <a:buSzPts val="3200"/>
              <a:buChar char="➢"/>
            </a:pPr>
            <a:r>
              <a:rPr lang="en-US"/>
              <a:t>Question “game”</a:t>
            </a:r>
            <a:endParaRPr/>
          </a:p>
          <a:p>
            <a:pPr marL="457200" lvl="0" indent="-431800" algn="l" rtl="0">
              <a:spcBef>
                <a:spcPts val="0"/>
              </a:spcBef>
              <a:spcAft>
                <a:spcPts val="0"/>
              </a:spcAft>
              <a:buSzPts val="3200"/>
              <a:buChar char="➢"/>
            </a:pPr>
            <a:r>
              <a:rPr lang="en-US"/>
              <a:t>Groupwork</a:t>
            </a:r>
            <a:endParaRPr/>
          </a:p>
          <a:p>
            <a:pPr marL="457200" lvl="0" indent="-431800" algn="l" rtl="0">
              <a:spcBef>
                <a:spcPts val="0"/>
              </a:spcBef>
              <a:spcAft>
                <a:spcPts val="0"/>
              </a:spcAft>
              <a:buSzPts val="3200"/>
              <a:buChar char="➢"/>
            </a:pPr>
            <a:r>
              <a:rPr lang="en-US"/>
              <a:t>Re-engagement </a:t>
            </a:r>
            <a:endParaRPr/>
          </a:p>
          <a:p>
            <a:pPr marL="457200" lvl="0" indent="-431800" algn="l" rtl="0">
              <a:spcBef>
                <a:spcPts val="0"/>
              </a:spcBef>
              <a:spcAft>
                <a:spcPts val="0"/>
              </a:spcAft>
              <a:buSzPts val="3200"/>
              <a:buChar char="➢"/>
            </a:pPr>
            <a:r>
              <a:rPr lang="en-US"/>
              <a:t>5 Practices</a:t>
            </a:r>
            <a:endParaRPr/>
          </a:p>
          <a:p>
            <a:pPr marL="457200" lvl="0" indent="-431800" algn="l" rtl="0">
              <a:spcBef>
                <a:spcPts val="0"/>
              </a:spcBef>
              <a:spcAft>
                <a:spcPts val="0"/>
              </a:spcAft>
              <a:buSzPts val="3200"/>
              <a:buChar char="➢"/>
            </a:pPr>
            <a:r>
              <a:rPr lang="en-US"/>
              <a:t>All on the wall</a:t>
            </a:r>
            <a:endParaRPr/>
          </a:p>
          <a:p>
            <a:pPr marL="457200" lvl="0" indent="-431800" algn="l" rtl="0">
              <a:spcBef>
                <a:spcPts val="0"/>
              </a:spcBef>
              <a:spcAft>
                <a:spcPts val="0"/>
              </a:spcAft>
              <a:buSzPts val="3200"/>
              <a:buChar char="➢"/>
            </a:pPr>
            <a:r>
              <a:rPr lang="en-US"/>
              <a:t>Speech bubbles</a:t>
            </a:r>
            <a:endParaRPr/>
          </a:p>
          <a:p>
            <a:pPr marL="457200" lvl="0" indent="0" algn="l" rtl="0">
              <a:spcBef>
                <a:spcPts val="640"/>
              </a:spcBef>
              <a:spcAft>
                <a:spcPts val="0"/>
              </a:spcAft>
              <a:buNone/>
            </a:pPr>
            <a:endParaRPr/>
          </a:p>
          <a:p>
            <a:pPr marL="0" lvl="0" indent="0" algn="l" rtl="0">
              <a:spcBef>
                <a:spcPts val="640"/>
              </a:spcBef>
              <a:spcAft>
                <a:spcPts val="0"/>
              </a:spcAft>
              <a:buNone/>
            </a:pPr>
            <a:endParaRPr/>
          </a:p>
          <a:p>
            <a:pPr marL="0" lvl="0" indent="0" algn="l" rtl="0">
              <a:spcBef>
                <a:spcPts val="64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2"/>
          <p:cNvSpPr txBox="1">
            <a:spLocks noGrp="1"/>
          </p:cNvSpPr>
          <p:nvPr>
            <p:ph type="subTitle" idx="1"/>
          </p:nvPr>
        </p:nvSpPr>
        <p:spPr>
          <a:xfrm>
            <a:off x="1371600" y="1986233"/>
            <a:ext cx="6400800" cy="36528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100"/>
              <a:buFont typeface="Arial"/>
              <a:buNone/>
            </a:pPr>
            <a:r>
              <a:rPr lang="en-US" sz="9600" b="1">
                <a:solidFill>
                  <a:schemeClr val="dk1"/>
                </a:solidFill>
              </a:rPr>
              <a:t>why &gt; how</a:t>
            </a:r>
            <a:endParaRPr sz="9600" b="1"/>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33"/>
          <p:cNvPicPr preferRelativeResize="0"/>
          <p:nvPr/>
        </p:nvPicPr>
        <p:blipFill>
          <a:blip r:embed="rId3">
            <a:alphaModFix/>
          </a:blip>
          <a:stretch>
            <a:fillRect/>
          </a:stretch>
        </p:blipFill>
        <p:spPr>
          <a:xfrm>
            <a:off x="4888688" y="2511588"/>
            <a:ext cx="1916850" cy="1834825"/>
          </a:xfrm>
          <a:prstGeom prst="rect">
            <a:avLst/>
          </a:prstGeom>
          <a:noFill/>
          <a:ln>
            <a:noFill/>
          </a:ln>
        </p:spPr>
      </p:pic>
      <p:pic>
        <p:nvPicPr>
          <p:cNvPr id="247" name="Google Shape;247;p33"/>
          <p:cNvPicPr preferRelativeResize="0"/>
          <p:nvPr/>
        </p:nvPicPr>
        <p:blipFill>
          <a:blip r:embed="rId4">
            <a:alphaModFix/>
          </a:blip>
          <a:stretch>
            <a:fillRect/>
          </a:stretch>
        </p:blipFill>
        <p:spPr>
          <a:xfrm>
            <a:off x="0" y="6"/>
            <a:ext cx="3962400" cy="1371600"/>
          </a:xfrm>
          <a:prstGeom prst="rect">
            <a:avLst/>
          </a:prstGeom>
          <a:noFill/>
          <a:ln>
            <a:noFill/>
          </a:ln>
        </p:spPr>
      </p:pic>
      <p:pic>
        <p:nvPicPr>
          <p:cNvPr id="248" name="Google Shape;248;p33"/>
          <p:cNvPicPr preferRelativeResize="0"/>
          <p:nvPr/>
        </p:nvPicPr>
        <p:blipFill>
          <a:blip r:embed="rId5">
            <a:alphaModFix/>
          </a:blip>
          <a:stretch>
            <a:fillRect/>
          </a:stretch>
        </p:blipFill>
        <p:spPr>
          <a:xfrm>
            <a:off x="6542125" y="134950"/>
            <a:ext cx="3709938" cy="1371600"/>
          </a:xfrm>
          <a:prstGeom prst="rect">
            <a:avLst/>
          </a:prstGeom>
          <a:noFill/>
          <a:ln>
            <a:noFill/>
          </a:ln>
        </p:spPr>
      </p:pic>
      <p:pic>
        <p:nvPicPr>
          <p:cNvPr id="249" name="Google Shape;249;p33"/>
          <p:cNvPicPr preferRelativeResize="0"/>
          <p:nvPr/>
        </p:nvPicPr>
        <p:blipFill>
          <a:blip r:embed="rId6">
            <a:alphaModFix/>
          </a:blip>
          <a:stretch>
            <a:fillRect/>
          </a:stretch>
        </p:blipFill>
        <p:spPr>
          <a:xfrm>
            <a:off x="0" y="1371600"/>
            <a:ext cx="1626250" cy="1371600"/>
          </a:xfrm>
          <a:prstGeom prst="rect">
            <a:avLst/>
          </a:prstGeom>
          <a:noFill/>
          <a:ln>
            <a:noFill/>
          </a:ln>
        </p:spPr>
      </p:pic>
      <p:pic>
        <p:nvPicPr>
          <p:cNvPr id="250" name="Google Shape;250;p33"/>
          <p:cNvPicPr preferRelativeResize="0"/>
          <p:nvPr/>
        </p:nvPicPr>
        <p:blipFill rotWithShape="1">
          <a:blip r:embed="rId7">
            <a:alphaModFix/>
          </a:blip>
          <a:srcRect r="18046" b="20628"/>
          <a:stretch/>
        </p:blipFill>
        <p:spPr>
          <a:xfrm>
            <a:off x="1628138" y="1371600"/>
            <a:ext cx="1540385" cy="1371602"/>
          </a:xfrm>
          <a:prstGeom prst="rect">
            <a:avLst/>
          </a:prstGeom>
          <a:noFill/>
          <a:ln>
            <a:noFill/>
          </a:ln>
        </p:spPr>
      </p:pic>
      <p:pic>
        <p:nvPicPr>
          <p:cNvPr id="251" name="Google Shape;251;p33"/>
          <p:cNvPicPr preferRelativeResize="0"/>
          <p:nvPr/>
        </p:nvPicPr>
        <p:blipFill>
          <a:blip r:embed="rId8">
            <a:alphaModFix/>
          </a:blip>
          <a:stretch>
            <a:fillRect/>
          </a:stretch>
        </p:blipFill>
        <p:spPr>
          <a:xfrm>
            <a:off x="3125575" y="1371601"/>
            <a:ext cx="1328885" cy="1371600"/>
          </a:xfrm>
          <a:prstGeom prst="rect">
            <a:avLst/>
          </a:prstGeom>
          <a:noFill/>
          <a:ln>
            <a:noFill/>
          </a:ln>
        </p:spPr>
      </p:pic>
      <p:pic>
        <p:nvPicPr>
          <p:cNvPr id="252" name="Google Shape;252;p33"/>
          <p:cNvPicPr preferRelativeResize="0"/>
          <p:nvPr/>
        </p:nvPicPr>
        <p:blipFill>
          <a:blip r:embed="rId9">
            <a:alphaModFix/>
          </a:blip>
          <a:stretch>
            <a:fillRect/>
          </a:stretch>
        </p:blipFill>
        <p:spPr>
          <a:xfrm>
            <a:off x="4454438" y="1371600"/>
            <a:ext cx="1626248" cy="1371601"/>
          </a:xfrm>
          <a:prstGeom prst="rect">
            <a:avLst/>
          </a:prstGeom>
          <a:noFill/>
          <a:ln>
            <a:noFill/>
          </a:ln>
        </p:spPr>
      </p:pic>
      <p:pic>
        <p:nvPicPr>
          <p:cNvPr id="253" name="Google Shape;253;p33"/>
          <p:cNvPicPr preferRelativeResize="0"/>
          <p:nvPr/>
        </p:nvPicPr>
        <p:blipFill>
          <a:blip r:embed="rId10">
            <a:alphaModFix/>
          </a:blip>
          <a:stretch>
            <a:fillRect/>
          </a:stretch>
        </p:blipFill>
        <p:spPr>
          <a:xfrm>
            <a:off x="6080673" y="1371600"/>
            <a:ext cx="1768166" cy="1371602"/>
          </a:xfrm>
          <a:prstGeom prst="rect">
            <a:avLst/>
          </a:prstGeom>
          <a:noFill/>
          <a:ln>
            <a:noFill/>
          </a:ln>
        </p:spPr>
      </p:pic>
      <p:pic>
        <p:nvPicPr>
          <p:cNvPr id="254" name="Google Shape;254;p33"/>
          <p:cNvPicPr preferRelativeResize="0"/>
          <p:nvPr/>
        </p:nvPicPr>
        <p:blipFill>
          <a:blip r:embed="rId11">
            <a:alphaModFix/>
          </a:blip>
          <a:stretch>
            <a:fillRect/>
          </a:stretch>
        </p:blipFill>
        <p:spPr>
          <a:xfrm>
            <a:off x="-890737" y="2743200"/>
            <a:ext cx="4153175" cy="1371600"/>
          </a:xfrm>
          <a:prstGeom prst="rect">
            <a:avLst/>
          </a:prstGeom>
          <a:noFill/>
          <a:ln>
            <a:noFill/>
          </a:ln>
        </p:spPr>
      </p:pic>
      <p:pic>
        <p:nvPicPr>
          <p:cNvPr id="255" name="Google Shape;255;p33"/>
          <p:cNvPicPr preferRelativeResize="0"/>
          <p:nvPr/>
        </p:nvPicPr>
        <p:blipFill>
          <a:blip r:embed="rId12">
            <a:alphaModFix/>
          </a:blip>
          <a:stretch>
            <a:fillRect/>
          </a:stretch>
        </p:blipFill>
        <p:spPr>
          <a:xfrm>
            <a:off x="7833553" y="1371599"/>
            <a:ext cx="1310450" cy="1731153"/>
          </a:xfrm>
          <a:prstGeom prst="rect">
            <a:avLst/>
          </a:prstGeom>
          <a:noFill/>
          <a:ln>
            <a:noFill/>
          </a:ln>
        </p:spPr>
      </p:pic>
      <p:pic>
        <p:nvPicPr>
          <p:cNvPr id="256" name="Google Shape;256;p33"/>
          <p:cNvPicPr preferRelativeResize="0"/>
          <p:nvPr/>
        </p:nvPicPr>
        <p:blipFill>
          <a:blip r:embed="rId13">
            <a:alphaModFix/>
          </a:blip>
          <a:stretch>
            <a:fillRect/>
          </a:stretch>
        </p:blipFill>
        <p:spPr>
          <a:xfrm>
            <a:off x="3262450" y="2743197"/>
            <a:ext cx="1626250" cy="1371600"/>
          </a:xfrm>
          <a:prstGeom prst="rect">
            <a:avLst/>
          </a:prstGeom>
          <a:noFill/>
          <a:ln>
            <a:noFill/>
          </a:ln>
        </p:spPr>
      </p:pic>
      <p:pic>
        <p:nvPicPr>
          <p:cNvPr id="257" name="Google Shape;257;p33"/>
          <p:cNvPicPr preferRelativeResize="0"/>
          <p:nvPr/>
        </p:nvPicPr>
        <p:blipFill>
          <a:blip r:embed="rId14">
            <a:alphaModFix/>
          </a:blip>
          <a:stretch>
            <a:fillRect/>
          </a:stretch>
        </p:blipFill>
        <p:spPr>
          <a:xfrm>
            <a:off x="3905250" y="0"/>
            <a:ext cx="3398303" cy="1371600"/>
          </a:xfrm>
          <a:prstGeom prst="rect">
            <a:avLst/>
          </a:prstGeom>
          <a:noFill/>
          <a:ln>
            <a:noFill/>
          </a:ln>
        </p:spPr>
      </p:pic>
      <p:pic>
        <p:nvPicPr>
          <p:cNvPr id="258" name="Google Shape;258;p33"/>
          <p:cNvPicPr preferRelativeResize="0"/>
          <p:nvPr/>
        </p:nvPicPr>
        <p:blipFill>
          <a:blip r:embed="rId15">
            <a:alphaModFix/>
          </a:blip>
          <a:stretch>
            <a:fillRect/>
          </a:stretch>
        </p:blipFill>
        <p:spPr>
          <a:xfrm>
            <a:off x="-78362" y="4114800"/>
            <a:ext cx="4334934" cy="1371600"/>
          </a:xfrm>
          <a:prstGeom prst="rect">
            <a:avLst/>
          </a:prstGeom>
          <a:noFill/>
          <a:ln>
            <a:noFill/>
          </a:ln>
        </p:spPr>
      </p:pic>
      <p:pic>
        <p:nvPicPr>
          <p:cNvPr id="259" name="Google Shape;259;p33"/>
          <p:cNvPicPr preferRelativeResize="0"/>
          <p:nvPr/>
        </p:nvPicPr>
        <p:blipFill>
          <a:blip r:embed="rId16">
            <a:alphaModFix/>
          </a:blip>
          <a:stretch>
            <a:fillRect/>
          </a:stretch>
        </p:blipFill>
        <p:spPr>
          <a:xfrm>
            <a:off x="2585484" y="4114812"/>
            <a:ext cx="2857500" cy="1371600"/>
          </a:xfrm>
          <a:prstGeom prst="rect">
            <a:avLst/>
          </a:prstGeom>
          <a:noFill/>
          <a:ln>
            <a:noFill/>
          </a:ln>
        </p:spPr>
      </p:pic>
      <p:pic>
        <p:nvPicPr>
          <p:cNvPr id="260" name="Google Shape;260;p33"/>
          <p:cNvPicPr preferRelativeResize="0"/>
          <p:nvPr/>
        </p:nvPicPr>
        <p:blipFill>
          <a:blip r:embed="rId17">
            <a:alphaModFix/>
          </a:blip>
          <a:stretch>
            <a:fillRect/>
          </a:stretch>
        </p:blipFill>
        <p:spPr>
          <a:xfrm>
            <a:off x="5392188" y="4114800"/>
            <a:ext cx="1676400" cy="1371600"/>
          </a:xfrm>
          <a:prstGeom prst="rect">
            <a:avLst/>
          </a:prstGeom>
          <a:noFill/>
          <a:ln>
            <a:noFill/>
          </a:ln>
        </p:spPr>
      </p:pic>
      <p:pic>
        <p:nvPicPr>
          <p:cNvPr id="261" name="Google Shape;261;p33"/>
          <p:cNvPicPr preferRelativeResize="0"/>
          <p:nvPr/>
        </p:nvPicPr>
        <p:blipFill>
          <a:blip r:embed="rId18">
            <a:alphaModFix/>
          </a:blip>
          <a:stretch>
            <a:fillRect/>
          </a:stretch>
        </p:blipFill>
        <p:spPr>
          <a:xfrm>
            <a:off x="7068588" y="4114800"/>
            <a:ext cx="2436234" cy="1371600"/>
          </a:xfrm>
          <a:prstGeom prst="rect">
            <a:avLst/>
          </a:prstGeom>
          <a:noFill/>
          <a:ln>
            <a:noFill/>
          </a:ln>
        </p:spPr>
      </p:pic>
      <p:pic>
        <p:nvPicPr>
          <p:cNvPr id="262" name="Google Shape;262;p33"/>
          <p:cNvPicPr preferRelativeResize="0"/>
          <p:nvPr/>
        </p:nvPicPr>
        <p:blipFill>
          <a:blip r:embed="rId19">
            <a:alphaModFix/>
          </a:blip>
          <a:stretch>
            <a:fillRect/>
          </a:stretch>
        </p:blipFill>
        <p:spPr>
          <a:xfrm>
            <a:off x="951300" y="5486402"/>
            <a:ext cx="2894078" cy="1371600"/>
          </a:xfrm>
          <a:prstGeom prst="rect">
            <a:avLst/>
          </a:prstGeom>
          <a:noFill/>
          <a:ln>
            <a:noFill/>
          </a:ln>
        </p:spPr>
      </p:pic>
      <p:pic>
        <p:nvPicPr>
          <p:cNvPr id="263" name="Google Shape;263;p33"/>
          <p:cNvPicPr preferRelativeResize="0"/>
          <p:nvPr/>
        </p:nvPicPr>
        <p:blipFill>
          <a:blip r:embed="rId20">
            <a:alphaModFix/>
          </a:blip>
          <a:stretch>
            <a:fillRect/>
          </a:stretch>
        </p:blipFill>
        <p:spPr>
          <a:xfrm>
            <a:off x="-12" y="5486388"/>
            <a:ext cx="2371725" cy="1371600"/>
          </a:xfrm>
          <a:prstGeom prst="rect">
            <a:avLst/>
          </a:prstGeom>
          <a:noFill/>
          <a:ln>
            <a:noFill/>
          </a:ln>
        </p:spPr>
      </p:pic>
      <p:pic>
        <p:nvPicPr>
          <p:cNvPr id="264" name="Google Shape;264;p33"/>
          <p:cNvPicPr preferRelativeResize="0"/>
          <p:nvPr/>
        </p:nvPicPr>
        <p:blipFill>
          <a:blip r:embed="rId21">
            <a:alphaModFix/>
          </a:blip>
          <a:stretch>
            <a:fillRect/>
          </a:stretch>
        </p:blipFill>
        <p:spPr>
          <a:xfrm>
            <a:off x="5656725" y="5486403"/>
            <a:ext cx="2537460" cy="1371600"/>
          </a:xfrm>
          <a:prstGeom prst="rect">
            <a:avLst/>
          </a:prstGeom>
          <a:noFill/>
          <a:ln>
            <a:noFill/>
          </a:ln>
        </p:spPr>
      </p:pic>
      <p:pic>
        <p:nvPicPr>
          <p:cNvPr id="265" name="Google Shape;265;p33"/>
          <p:cNvPicPr preferRelativeResize="0"/>
          <p:nvPr/>
        </p:nvPicPr>
        <p:blipFill>
          <a:blip r:embed="rId22">
            <a:alphaModFix/>
          </a:blip>
          <a:stretch>
            <a:fillRect/>
          </a:stretch>
        </p:blipFill>
        <p:spPr>
          <a:xfrm>
            <a:off x="3845375" y="5486398"/>
            <a:ext cx="2441447" cy="1371600"/>
          </a:xfrm>
          <a:prstGeom prst="rect">
            <a:avLst/>
          </a:prstGeom>
          <a:noFill/>
          <a:ln>
            <a:noFill/>
          </a:ln>
        </p:spPr>
      </p:pic>
      <p:pic>
        <p:nvPicPr>
          <p:cNvPr id="266" name="Google Shape;266;p33"/>
          <p:cNvPicPr preferRelativeResize="0"/>
          <p:nvPr/>
        </p:nvPicPr>
        <p:blipFill>
          <a:blip r:embed="rId23">
            <a:alphaModFix/>
          </a:blip>
          <a:stretch>
            <a:fillRect/>
          </a:stretch>
        </p:blipFill>
        <p:spPr>
          <a:xfrm>
            <a:off x="8204225" y="5486375"/>
            <a:ext cx="918972" cy="1371600"/>
          </a:xfrm>
          <a:prstGeom prst="rect">
            <a:avLst/>
          </a:prstGeom>
          <a:noFill/>
          <a:ln>
            <a:noFill/>
          </a:ln>
        </p:spPr>
      </p:pic>
      <p:pic>
        <p:nvPicPr>
          <p:cNvPr id="267" name="Google Shape;267;p33"/>
          <p:cNvPicPr preferRelativeResize="0"/>
          <p:nvPr/>
        </p:nvPicPr>
        <p:blipFill>
          <a:blip r:embed="rId24">
            <a:alphaModFix/>
          </a:blip>
          <a:stretch>
            <a:fillRect/>
          </a:stretch>
        </p:blipFill>
        <p:spPr>
          <a:xfrm>
            <a:off x="6805538" y="2743197"/>
            <a:ext cx="2770631" cy="1371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4"/>
          <p:cNvSpPr txBox="1">
            <a:spLocks noGrp="1"/>
          </p:cNvSpPr>
          <p:nvPr>
            <p:ph type="title"/>
          </p:nvPr>
        </p:nvSpPr>
        <p:spPr>
          <a:xfrm>
            <a:off x="457200" y="274638"/>
            <a:ext cx="8229600" cy="1143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b="1"/>
              <a:t>Goal Setting</a:t>
            </a:r>
            <a:endParaRPr b="1"/>
          </a:p>
        </p:txBody>
      </p:sp>
      <p:sp>
        <p:nvSpPr>
          <p:cNvPr id="274" name="Google Shape;274;p34"/>
          <p:cNvSpPr txBox="1">
            <a:spLocks noGrp="1"/>
          </p:cNvSpPr>
          <p:nvPr>
            <p:ph type="body" idx="1"/>
          </p:nvPr>
        </p:nvSpPr>
        <p:spPr>
          <a:xfrm>
            <a:off x="457200" y="1830367"/>
            <a:ext cx="8229600" cy="45261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r>
              <a:rPr lang="en-US"/>
              <a:t>What’s your goal(s) for returning to your school setting, your classroom, and welcoming your students to a productive year of learning mathematics? </a:t>
            </a:r>
            <a:endParaRPr/>
          </a:p>
          <a:p>
            <a:pPr marL="0" lvl="0" indent="0" algn="l" rtl="0">
              <a:spcBef>
                <a:spcPts val="640"/>
              </a:spcBef>
              <a:spcAft>
                <a:spcPts val="0"/>
              </a:spcAft>
              <a:buNone/>
            </a:pPr>
            <a:endParaRPr/>
          </a:p>
        </p:txBody>
      </p:sp>
      <p:sp>
        <p:nvSpPr>
          <p:cNvPr id="275" name="Google Shape;275;p34"/>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5"/>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pic>
        <p:nvPicPr>
          <p:cNvPr id="282" name="Google Shape;282;p35"/>
          <p:cNvPicPr preferRelativeResize="0"/>
          <p:nvPr/>
        </p:nvPicPr>
        <p:blipFill>
          <a:blip r:embed="rId3">
            <a:alphaModFix/>
          </a:blip>
          <a:stretch>
            <a:fillRect/>
          </a:stretch>
        </p:blipFill>
        <p:spPr>
          <a:xfrm>
            <a:off x="965637" y="405300"/>
            <a:ext cx="7212725" cy="48084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6"/>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pic>
        <p:nvPicPr>
          <p:cNvPr id="289" name="Google Shape;289;p36"/>
          <p:cNvPicPr preferRelativeResize="0"/>
          <p:nvPr/>
        </p:nvPicPr>
        <p:blipFill>
          <a:blip r:embed="rId3">
            <a:alphaModFix/>
          </a:blip>
          <a:stretch>
            <a:fillRect/>
          </a:stretch>
        </p:blipFill>
        <p:spPr>
          <a:xfrm>
            <a:off x="678275" y="92900"/>
            <a:ext cx="7216904" cy="5413178"/>
          </a:xfrm>
          <a:prstGeom prst="rect">
            <a:avLst/>
          </a:prstGeom>
          <a:noFill/>
          <a:ln>
            <a:noFill/>
          </a:ln>
          <a:effectLst>
            <a:outerShdw blurRad="57150" dist="209550" dir="1200000" algn="bl" rotWithShape="0">
              <a:srgbClr val="000000">
                <a:alpha val="5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2"/>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pic>
        <p:nvPicPr>
          <p:cNvPr id="159" name="Google Shape;159;p22"/>
          <p:cNvPicPr preferRelativeResize="0"/>
          <p:nvPr/>
        </p:nvPicPr>
        <p:blipFill>
          <a:blip r:embed="rId3">
            <a:alphaModFix/>
          </a:blip>
          <a:stretch>
            <a:fillRect/>
          </a:stretch>
        </p:blipFill>
        <p:spPr>
          <a:xfrm>
            <a:off x="132713" y="0"/>
            <a:ext cx="8878575" cy="51865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3"/>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b="1"/>
              <a:t>All on the Wall</a:t>
            </a:r>
            <a:endParaRPr b="1"/>
          </a:p>
        </p:txBody>
      </p:sp>
      <p:sp>
        <p:nvSpPr>
          <p:cNvPr id="166" name="Google Shape;166;p23"/>
          <p:cNvSpPr txBox="1">
            <a:spLocks noGrp="1"/>
          </p:cNvSpPr>
          <p:nvPr>
            <p:ph type="body" idx="1"/>
          </p:nvPr>
        </p:nvSpPr>
        <p:spPr>
          <a:xfrm>
            <a:off x="545575" y="1760925"/>
            <a:ext cx="8229600" cy="44007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r>
              <a:rPr lang="en-US"/>
              <a:t>What if </a:t>
            </a:r>
            <a:r>
              <a:rPr lang="en-US" i="1" u="sng"/>
              <a:t>you</a:t>
            </a:r>
            <a:r>
              <a:rPr lang="en-US"/>
              <a:t> are not picking and choosing which student work to share with the whole class?</a:t>
            </a:r>
            <a:endParaRPr/>
          </a:p>
          <a:p>
            <a:pPr marL="0" lvl="0" indent="0" algn="l" rtl="0">
              <a:spcBef>
                <a:spcPts val="640"/>
              </a:spcBef>
              <a:spcAft>
                <a:spcPts val="0"/>
              </a:spcAft>
              <a:buNone/>
            </a:pPr>
            <a:endParaRPr sz="2400"/>
          </a:p>
          <a:p>
            <a:pPr marL="0" lvl="0" indent="0" algn="l" rtl="0">
              <a:spcBef>
                <a:spcPts val="640"/>
              </a:spcBef>
              <a:spcAft>
                <a:spcPts val="0"/>
              </a:spcAft>
              <a:buNone/>
            </a:pPr>
            <a:r>
              <a:rPr lang="en-US"/>
              <a:t>What if everyone’s work is available for everyone to look at, think about, respond to?!</a:t>
            </a:r>
            <a:endParaRPr/>
          </a:p>
        </p:txBody>
      </p:sp>
      <p:sp>
        <p:nvSpPr>
          <p:cNvPr id="167" name="Google Shape;167;p23"/>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4"/>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pic>
        <p:nvPicPr>
          <p:cNvPr id="174" name="Google Shape;174;p24"/>
          <p:cNvPicPr preferRelativeResize="0"/>
          <p:nvPr/>
        </p:nvPicPr>
        <p:blipFill>
          <a:blip r:embed="rId3">
            <a:alphaModFix/>
          </a:blip>
          <a:stretch>
            <a:fillRect/>
          </a:stretch>
        </p:blipFill>
        <p:spPr>
          <a:xfrm>
            <a:off x="1514912" y="0"/>
            <a:ext cx="6114174" cy="81521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5"/>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pic>
        <p:nvPicPr>
          <p:cNvPr id="181" name="Google Shape;181;p25"/>
          <p:cNvPicPr preferRelativeResize="0"/>
          <p:nvPr/>
        </p:nvPicPr>
        <p:blipFill>
          <a:blip r:embed="rId3">
            <a:alphaModFix/>
          </a:blip>
          <a:stretch>
            <a:fillRect/>
          </a:stretch>
        </p:blipFill>
        <p:spPr>
          <a:xfrm>
            <a:off x="4" y="0"/>
            <a:ext cx="9143998" cy="68579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6"/>
          <p:cNvSpPr txBox="1">
            <a:spLocks noGrp="1"/>
          </p:cNvSpPr>
          <p:nvPr>
            <p:ph type="title"/>
          </p:nvPr>
        </p:nvSpPr>
        <p:spPr>
          <a:xfrm>
            <a:off x="457200" y="185363"/>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b="1"/>
              <a:t>Compare/Contrast</a:t>
            </a:r>
            <a:endParaRPr b="1"/>
          </a:p>
        </p:txBody>
      </p:sp>
      <p:sp>
        <p:nvSpPr>
          <p:cNvPr id="188" name="Google Shape;188;p26"/>
          <p:cNvSpPr txBox="1">
            <a:spLocks noGrp="1"/>
          </p:cNvSpPr>
          <p:nvPr>
            <p:ph type="body" idx="1"/>
          </p:nvPr>
        </p:nvSpPr>
        <p:spPr>
          <a:xfrm>
            <a:off x="247500" y="1328375"/>
            <a:ext cx="8896500" cy="4526100"/>
          </a:xfrm>
          <a:prstGeom prst="rect">
            <a:avLst/>
          </a:prstGeom>
        </p:spPr>
        <p:txBody>
          <a:bodyPr spcFirstLastPara="1" wrap="square" lIns="91425" tIns="45700" rIns="91425" bIns="45700" anchor="t" anchorCtr="0">
            <a:noAutofit/>
          </a:bodyPr>
          <a:lstStyle/>
          <a:p>
            <a:pPr marL="0" lvl="0" indent="0" algn="ctr" rtl="0">
              <a:spcBef>
                <a:spcPts val="640"/>
              </a:spcBef>
              <a:spcAft>
                <a:spcPts val="0"/>
              </a:spcAft>
              <a:buNone/>
            </a:pPr>
            <a:r>
              <a:rPr lang="en-US" b="1"/>
              <a:t>ReEngage vs. 5 Practices vs. All on the Wall</a:t>
            </a:r>
            <a:endParaRPr b="1"/>
          </a:p>
          <a:p>
            <a:pPr marL="0" lvl="0" indent="0" algn="l" rtl="0">
              <a:spcBef>
                <a:spcPts val="640"/>
              </a:spcBef>
              <a:spcAft>
                <a:spcPts val="0"/>
              </a:spcAft>
              <a:buNone/>
            </a:pPr>
            <a:endParaRPr sz="1800"/>
          </a:p>
          <a:p>
            <a:pPr marL="0" lvl="0" indent="0" algn="l" rtl="0">
              <a:spcBef>
                <a:spcPts val="0"/>
              </a:spcBef>
              <a:spcAft>
                <a:spcPts val="0"/>
              </a:spcAft>
              <a:buNone/>
            </a:pPr>
            <a:r>
              <a:rPr lang="en-US" sz="3000">
                <a:latin typeface="Calibri"/>
                <a:ea typeface="Calibri"/>
                <a:cs typeface="Calibri"/>
                <a:sym typeface="Calibri"/>
              </a:rPr>
              <a:t>What opportunities do you imagine for students to think and talk productively about the work and move their own thinking forward in each of approach?</a:t>
            </a:r>
            <a:endParaRPr sz="3000">
              <a:latin typeface="Calibri"/>
              <a:ea typeface="Calibri"/>
              <a:cs typeface="Calibri"/>
              <a:sym typeface="Calibri"/>
            </a:endParaRPr>
          </a:p>
          <a:p>
            <a:pPr marL="0" lvl="0" indent="0" algn="l" rtl="0">
              <a:spcBef>
                <a:spcPts val="0"/>
              </a:spcBef>
              <a:spcAft>
                <a:spcPts val="0"/>
              </a:spcAft>
              <a:buNone/>
            </a:pPr>
            <a:endParaRPr sz="30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3000">
                <a:latin typeface="Calibri"/>
                <a:ea typeface="Calibri"/>
                <a:cs typeface="Calibri"/>
                <a:sym typeface="Calibri"/>
              </a:rPr>
              <a:t>What challenges do you imagine in supporting students to think and talk productively about the work and move their own thinking forward in each of approach?</a:t>
            </a:r>
            <a:endParaRPr sz="3000">
              <a:latin typeface="Calibri"/>
              <a:ea typeface="Calibri"/>
              <a:cs typeface="Calibri"/>
              <a:sym typeface="Calibri"/>
            </a:endParaRPr>
          </a:p>
          <a:p>
            <a:pPr marL="0" lvl="0" indent="0" algn="l" rtl="0">
              <a:spcBef>
                <a:spcPts val="0"/>
              </a:spcBef>
              <a:spcAft>
                <a:spcPts val="0"/>
              </a:spcAft>
              <a:buNone/>
            </a:pPr>
            <a:endParaRPr sz="30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3000">
              <a:latin typeface="Calibri"/>
              <a:ea typeface="Calibri"/>
              <a:cs typeface="Calibri"/>
              <a:sym typeface="Calibri"/>
            </a:endParaRPr>
          </a:p>
        </p:txBody>
      </p:sp>
      <p:sp>
        <p:nvSpPr>
          <p:cNvPr id="189" name="Google Shape;189;p26"/>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7"/>
          <p:cNvSpPr txBox="1">
            <a:spLocks noGrp="1"/>
          </p:cNvSpPr>
          <p:nvPr>
            <p:ph type="title"/>
          </p:nvPr>
        </p:nvSpPr>
        <p:spPr>
          <a:xfrm>
            <a:off x="457200" y="185363"/>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b="1"/>
              <a:t>Compare/Contrast</a:t>
            </a:r>
            <a:endParaRPr b="1"/>
          </a:p>
        </p:txBody>
      </p:sp>
      <p:sp>
        <p:nvSpPr>
          <p:cNvPr id="196" name="Google Shape;196;p27"/>
          <p:cNvSpPr txBox="1">
            <a:spLocks noGrp="1"/>
          </p:cNvSpPr>
          <p:nvPr>
            <p:ph type="body" idx="1"/>
          </p:nvPr>
        </p:nvSpPr>
        <p:spPr>
          <a:xfrm>
            <a:off x="247500" y="1328375"/>
            <a:ext cx="8896500" cy="452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sz="30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3000">
              <a:latin typeface="Calibri"/>
              <a:ea typeface="Calibri"/>
              <a:cs typeface="Calibri"/>
              <a:sym typeface="Calibri"/>
            </a:endParaRPr>
          </a:p>
        </p:txBody>
      </p:sp>
      <p:sp>
        <p:nvSpPr>
          <p:cNvPr id="197" name="Google Shape;197;p27"/>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graphicFrame>
        <p:nvGraphicFramePr>
          <p:cNvPr id="198" name="Google Shape;198;p27"/>
          <p:cNvGraphicFramePr/>
          <p:nvPr/>
        </p:nvGraphicFramePr>
        <p:xfrm>
          <a:off x="442050" y="1255763"/>
          <a:ext cx="8259900" cy="4671325"/>
        </p:xfrm>
        <a:graphic>
          <a:graphicData uri="http://schemas.openxmlformats.org/drawingml/2006/table">
            <a:tbl>
              <a:tblPr>
                <a:noFill/>
                <a:tableStyleId>{DC842D7F-5520-49EB-9E21-B7EFE6187801}</a:tableStyleId>
              </a:tblPr>
              <a:tblGrid>
                <a:gridCol w="1333500">
                  <a:extLst>
                    <a:ext uri="{9D8B030D-6E8A-4147-A177-3AD203B41FA5}">
                      <a16:colId xmlns:a16="http://schemas.microsoft.com/office/drawing/2014/main" val="20000"/>
                    </a:ext>
                  </a:extLst>
                </a:gridCol>
                <a:gridCol w="2457450">
                  <a:extLst>
                    <a:ext uri="{9D8B030D-6E8A-4147-A177-3AD203B41FA5}">
                      <a16:colId xmlns:a16="http://schemas.microsoft.com/office/drawing/2014/main" val="20001"/>
                    </a:ext>
                  </a:extLst>
                </a:gridCol>
                <a:gridCol w="2249625">
                  <a:extLst>
                    <a:ext uri="{9D8B030D-6E8A-4147-A177-3AD203B41FA5}">
                      <a16:colId xmlns:a16="http://schemas.microsoft.com/office/drawing/2014/main" val="20002"/>
                    </a:ext>
                  </a:extLst>
                </a:gridCol>
                <a:gridCol w="2219325">
                  <a:extLst>
                    <a:ext uri="{9D8B030D-6E8A-4147-A177-3AD203B41FA5}">
                      <a16:colId xmlns:a16="http://schemas.microsoft.com/office/drawing/2014/main" val="20003"/>
                    </a:ext>
                  </a:extLst>
                </a:gridCol>
              </a:tblGrid>
              <a:tr h="425750">
                <a:tc>
                  <a:txBody>
                    <a:bodyPr/>
                    <a:lstStyle/>
                    <a:p>
                      <a:pPr marL="0" lvl="0" indent="0" algn="l" rtl="0">
                        <a:lnSpc>
                          <a:spcPct val="115000"/>
                        </a:lnSpc>
                        <a:spcBef>
                          <a:spcPts val="0"/>
                        </a:spcBef>
                        <a:spcAft>
                          <a:spcPts val="0"/>
                        </a:spcAft>
                        <a:buNone/>
                      </a:pPr>
                      <a:r>
                        <a:rPr lang="en-US" sz="1300" b="1">
                          <a:latin typeface="Georgia"/>
                          <a:ea typeface="Georgia"/>
                          <a:cs typeface="Georgia"/>
                          <a:sym typeface="Georgia"/>
                        </a:rPr>
                        <a:t> </a:t>
                      </a:r>
                      <a:endParaRPr sz="1300" b="1">
                        <a:latin typeface="Georgia"/>
                        <a:ea typeface="Georgia"/>
                        <a:cs typeface="Georgia"/>
                        <a:sym typeface="Georgia"/>
                      </a:endParaRPr>
                    </a:p>
                  </a:txBody>
                  <a:tcPr marL="68575" marR="68575" marT="91425" marB="9142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300" b="1">
                          <a:latin typeface="Georgia"/>
                          <a:ea typeface="Georgia"/>
                          <a:cs typeface="Georgia"/>
                          <a:sym typeface="Georgia"/>
                        </a:rPr>
                        <a:t>Re-Engagement</a:t>
                      </a:r>
                      <a:endParaRPr sz="1300" b="1">
                        <a:latin typeface="Georgia"/>
                        <a:ea typeface="Georgia"/>
                        <a:cs typeface="Georgia"/>
                        <a:sym typeface="Georgia"/>
                      </a:endParaRPr>
                    </a:p>
                  </a:txBody>
                  <a:tcPr marL="68575" marR="68575" marT="91425" marB="9142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300" b="1">
                          <a:latin typeface="Georgia"/>
                          <a:ea typeface="Georgia"/>
                          <a:cs typeface="Georgia"/>
                          <a:sym typeface="Georgia"/>
                        </a:rPr>
                        <a:t>5 Practices</a:t>
                      </a:r>
                      <a:endParaRPr sz="1300" b="1">
                        <a:latin typeface="Georgia"/>
                        <a:ea typeface="Georgia"/>
                        <a:cs typeface="Georgia"/>
                        <a:sym typeface="Georgia"/>
                      </a:endParaRPr>
                    </a:p>
                  </a:txBody>
                  <a:tcPr marL="68575" marR="68575" marT="91425" marB="9142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300" b="1">
                          <a:latin typeface="Georgia"/>
                          <a:ea typeface="Georgia"/>
                          <a:cs typeface="Georgia"/>
                          <a:sym typeface="Georgia"/>
                        </a:rPr>
                        <a:t>All on the Wall</a:t>
                      </a:r>
                      <a:endParaRPr sz="1300" b="1">
                        <a:latin typeface="Georgia"/>
                        <a:ea typeface="Georgia"/>
                        <a:cs typeface="Georgia"/>
                        <a:sym typeface="Georgia"/>
                      </a:endParaRPr>
                    </a:p>
                  </a:txBody>
                  <a:tcPr marL="68575" marR="68575" marT="91425" marB="9142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136200">
                <a:tc>
                  <a:txBody>
                    <a:bodyPr/>
                    <a:lstStyle/>
                    <a:p>
                      <a:pPr marL="0" lvl="0" indent="0" algn="l" rtl="0">
                        <a:lnSpc>
                          <a:spcPct val="115000"/>
                        </a:lnSpc>
                        <a:spcBef>
                          <a:spcPts val="0"/>
                        </a:spcBef>
                        <a:spcAft>
                          <a:spcPts val="0"/>
                        </a:spcAft>
                        <a:buNone/>
                      </a:pPr>
                      <a:r>
                        <a:rPr lang="en-US" sz="1300" b="1">
                          <a:latin typeface="Georgia"/>
                          <a:ea typeface="Georgia"/>
                          <a:cs typeface="Georgia"/>
                          <a:sym typeface="Georgia"/>
                        </a:rPr>
                        <a:t> </a:t>
                      </a:r>
                      <a:endParaRPr sz="1300" b="1">
                        <a:latin typeface="Georgia"/>
                        <a:ea typeface="Georgia"/>
                        <a:cs typeface="Georgia"/>
                        <a:sym typeface="Georgia"/>
                      </a:endParaRPr>
                    </a:p>
                    <a:p>
                      <a:pPr marL="0" lvl="0" indent="0" algn="l" rtl="0">
                        <a:lnSpc>
                          <a:spcPct val="115000"/>
                        </a:lnSpc>
                        <a:spcBef>
                          <a:spcPts val="0"/>
                        </a:spcBef>
                        <a:spcAft>
                          <a:spcPts val="0"/>
                        </a:spcAft>
                        <a:buNone/>
                      </a:pPr>
                      <a:r>
                        <a:rPr lang="en-US" sz="1300" b="1">
                          <a:latin typeface="Georgia"/>
                          <a:ea typeface="Georgia"/>
                          <a:cs typeface="Georgia"/>
                          <a:sym typeface="Georgia"/>
                        </a:rPr>
                        <a:t> Opportunity/</a:t>
                      </a:r>
                      <a:endParaRPr sz="1300" b="1">
                        <a:latin typeface="Georgia"/>
                        <a:ea typeface="Georgia"/>
                        <a:cs typeface="Georgia"/>
                        <a:sym typeface="Georgia"/>
                      </a:endParaRPr>
                    </a:p>
                    <a:p>
                      <a:pPr marL="0" lvl="0" indent="0" algn="l" rtl="0">
                        <a:lnSpc>
                          <a:spcPct val="115000"/>
                        </a:lnSpc>
                        <a:spcBef>
                          <a:spcPts val="0"/>
                        </a:spcBef>
                        <a:spcAft>
                          <a:spcPts val="0"/>
                        </a:spcAft>
                        <a:buNone/>
                      </a:pPr>
                      <a:r>
                        <a:rPr lang="en-US" sz="1300" b="1">
                          <a:latin typeface="Georgia"/>
                          <a:ea typeface="Georgia"/>
                          <a:cs typeface="Georgia"/>
                          <a:sym typeface="Georgia"/>
                        </a:rPr>
                        <a:t>Support for productive student reasoning &amp; sense-making</a:t>
                      </a:r>
                      <a:endParaRPr sz="1300" b="1">
                        <a:latin typeface="Georgia"/>
                        <a:ea typeface="Georgia"/>
                        <a:cs typeface="Georgia"/>
                        <a:sym typeface="Georgia"/>
                      </a:endParaRPr>
                    </a:p>
                  </a:txBody>
                  <a:tcPr marL="68575" marR="68575" marT="91425" marB="9142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300" b="1">
                          <a:latin typeface="Georgia"/>
                          <a:ea typeface="Georgia"/>
                          <a:cs typeface="Georgia"/>
                          <a:sym typeface="Georgia"/>
                        </a:rPr>
                        <a:t> </a:t>
                      </a:r>
                      <a:endParaRPr sz="1300" b="1">
                        <a:latin typeface="Georgia"/>
                        <a:ea typeface="Georgia"/>
                        <a:cs typeface="Georgia"/>
                        <a:sym typeface="Georgia"/>
                      </a:endParaRPr>
                    </a:p>
                  </a:txBody>
                  <a:tcPr marL="68575" marR="68575" marT="91425" marB="9142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300" b="1">
                          <a:latin typeface="Georgia"/>
                          <a:ea typeface="Georgia"/>
                          <a:cs typeface="Georgia"/>
                          <a:sym typeface="Georgia"/>
                        </a:rPr>
                        <a:t> </a:t>
                      </a:r>
                      <a:endParaRPr sz="1300" b="1">
                        <a:latin typeface="Georgia"/>
                        <a:ea typeface="Georgia"/>
                        <a:cs typeface="Georgia"/>
                        <a:sym typeface="Georgia"/>
                      </a:endParaRPr>
                    </a:p>
                  </a:txBody>
                  <a:tcPr marL="68575" marR="68575" marT="91425" marB="9142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300" b="1">
                          <a:latin typeface="Georgia"/>
                          <a:ea typeface="Georgia"/>
                          <a:cs typeface="Georgia"/>
                          <a:sym typeface="Georgia"/>
                        </a:rPr>
                        <a:t> </a:t>
                      </a:r>
                      <a:endParaRPr sz="1300" b="1">
                        <a:latin typeface="Georgia"/>
                        <a:ea typeface="Georgia"/>
                        <a:cs typeface="Georgia"/>
                        <a:sym typeface="Georgia"/>
                      </a:endParaRPr>
                    </a:p>
                  </a:txBody>
                  <a:tcPr marL="68575" marR="68575" marT="91425" marB="9142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109375">
                <a:tc>
                  <a:txBody>
                    <a:bodyPr/>
                    <a:lstStyle/>
                    <a:p>
                      <a:pPr marL="0" lvl="0" indent="0" algn="l" rtl="0">
                        <a:lnSpc>
                          <a:spcPct val="115000"/>
                        </a:lnSpc>
                        <a:spcBef>
                          <a:spcPts val="0"/>
                        </a:spcBef>
                        <a:spcAft>
                          <a:spcPts val="0"/>
                        </a:spcAft>
                        <a:buNone/>
                      </a:pPr>
                      <a:r>
                        <a:rPr lang="en-US" sz="1300" b="1">
                          <a:latin typeface="Georgia"/>
                          <a:ea typeface="Georgia"/>
                          <a:cs typeface="Georgia"/>
                          <a:sym typeface="Georgia"/>
                        </a:rPr>
                        <a:t> </a:t>
                      </a:r>
                      <a:endParaRPr sz="1300" b="1">
                        <a:latin typeface="Georgia"/>
                        <a:ea typeface="Georgia"/>
                        <a:cs typeface="Georgia"/>
                        <a:sym typeface="Georgia"/>
                      </a:endParaRPr>
                    </a:p>
                    <a:p>
                      <a:pPr marL="0" lvl="0" indent="0" algn="l" rtl="0">
                        <a:lnSpc>
                          <a:spcPct val="115000"/>
                        </a:lnSpc>
                        <a:spcBef>
                          <a:spcPts val="0"/>
                        </a:spcBef>
                        <a:spcAft>
                          <a:spcPts val="0"/>
                        </a:spcAft>
                        <a:buNone/>
                      </a:pPr>
                      <a:r>
                        <a:rPr lang="en-US" sz="1300" b="1">
                          <a:latin typeface="Georgia"/>
                          <a:ea typeface="Georgia"/>
                          <a:cs typeface="Georgia"/>
                          <a:sym typeface="Georgia"/>
                        </a:rPr>
                        <a:t> </a:t>
                      </a:r>
                      <a:endParaRPr sz="1300" b="1">
                        <a:latin typeface="Georgia"/>
                        <a:ea typeface="Georgia"/>
                        <a:cs typeface="Georgia"/>
                        <a:sym typeface="Georgia"/>
                      </a:endParaRPr>
                    </a:p>
                    <a:p>
                      <a:pPr marL="0" lvl="0" indent="0" algn="l" rtl="0">
                        <a:lnSpc>
                          <a:spcPct val="115000"/>
                        </a:lnSpc>
                        <a:spcBef>
                          <a:spcPts val="0"/>
                        </a:spcBef>
                        <a:spcAft>
                          <a:spcPts val="0"/>
                        </a:spcAft>
                        <a:buNone/>
                      </a:pPr>
                      <a:r>
                        <a:rPr lang="en-US" sz="1300" b="1">
                          <a:latin typeface="Georgia"/>
                          <a:ea typeface="Georgia"/>
                          <a:cs typeface="Georgia"/>
                          <a:sym typeface="Georgia"/>
                        </a:rPr>
                        <a:t>Challenges to productive student reasoning &amp; sense-making</a:t>
                      </a:r>
                      <a:endParaRPr sz="1300" b="1">
                        <a:latin typeface="Georgia"/>
                        <a:ea typeface="Georgia"/>
                        <a:cs typeface="Georgia"/>
                        <a:sym typeface="Georgia"/>
                      </a:endParaRPr>
                    </a:p>
                  </a:txBody>
                  <a:tcPr marL="68575" marR="68575" marT="91425" marB="9142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300" b="1">
                          <a:latin typeface="Georgia"/>
                          <a:ea typeface="Georgia"/>
                          <a:cs typeface="Georgia"/>
                          <a:sym typeface="Georgia"/>
                        </a:rPr>
                        <a:t> </a:t>
                      </a:r>
                      <a:endParaRPr sz="1300" b="1">
                        <a:latin typeface="Georgia"/>
                        <a:ea typeface="Georgia"/>
                        <a:cs typeface="Georgia"/>
                        <a:sym typeface="Georgia"/>
                      </a:endParaRPr>
                    </a:p>
                  </a:txBody>
                  <a:tcPr marL="68575" marR="68575" marT="91425" marB="9142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300" b="1">
                          <a:latin typeface="Georgia"/>
                          <a:ea typeface="Georgia"/>
                          <a:cs typeface="Georgia"/>
                          <a:sym typeface="Georgia"/>
                        </a:rPr>
                        <a:t> </a:t>
                      </a:r>
                      <a:endParaRPr sz="1300" b="1">
                        <a:latin typeface="Georgia"/>
                        <a:ea typeface="Georgia"/>
                        <a:cs typeface="Georgia"/>
                        <a:sym typeface="Georgia"/>
                      </a:endParaRPr>
                    </a:p>
                  </a:txBody>
                  <a:tcPr marL="68575" marR="68575" marT="91425" marB="9142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300" b="1">
                          <a:latin typeface="Georgia"/>
                          <a:ea typeface="Georgia"/>
                          <a:cs typeface="Georgia"/>
                          <a:sym typeface="Georgia"/>
                        </a:rPr>
                        <a:t> </a:t>
                      </a:r>
                      <a:endParaRPr sz="1300" b="1">
                        <a:latin typeface="Georgia"/>
                        <a:ea typeface="Georgia"/>
                        <a:cs typeface="Georgia"/>
                        <a:sym typeface="Georgia"/>
                      </a:endParaRPr>
                    </a:p>
                  </a:txBody>
                  <a:tcPr marL="68575" marR="68575" marT="91425" marB="9142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99" name="Google Shape;199;p27"/>
          <p:cNvSpPr txBox="1"/>
          <p:nvPr/>
        </p:nvSpPr>
        <p:spPr>
          <a:xfrm>
            <a:off x="1198400" y="1136050"/>
            <a:ext cx="3000000" cy="3000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300" b="1">
                <a:latin typeface="Georgia"/>
                <a:ea typeface="Georgia"/>
                <a:cs typeface="Georgia"/>
                <a:sym typeface="Georgia"/>
              </a:rPr>
              <a:t> </a:t>
            </a:r>
            <a:endParaRPr sz="1300" b="1">
              <a:latin typeface="Georgia"/>
              <a:ea typeface="Georgia"/>
              <a:cs typeface="Georgia"/>
              <a:sym typeface="Georgi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8"/>
          <p:cNvSpPr txBox="1">
            <a:spLocks noGrp="1"/>
          </p:cNvSpPr>
          <p:nvPr>
            <p:ph type="title"/>
          </p:nvPr>
        </p:nvSpPr>
        <p:spPr>
          <a:xfrm>
            <a:off x="457200" y="185379"/>
            <a:ext cx="8229600" cy="1551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b="1"/>
              <a:t>Issues of </a:t>
            </a:r>
            <a:endParaRPr b="1"/>
          </a:p>
          <a:p>
            <a:pPr marL="0" lvl="0" indent="0" algn="ctr" rtl="0">
              <a:spcBef>
                <a:spcPts val="0"/>
              </a:spcBef>
              <a:spcAft>
                <a:spcPts val="0"/>
              </a:spcAft>
              <a:buNone/>
            </a:pPr>
            <a:r>
              <a:rPr lang="en-US" b="1"/>
              <a:t>Academic &amp; Social Status</a:t>
            </a:r>
            <a:endParaRPr b="1"/>
          </a:p>
        </p:txBody>
      </p:sp>
      <p:sp>
        <p:nvSpPr>
          <p:cNvPr id="206" name="Google Shape;206;p28"/>
          <p:cNvSpPr txBox="1">
            <a:spLocks noGrp="1"/>
          </p:cNvSpPr>
          <p:nvPr>
            <p:ph type="body" idx="1"/>
          </p:nvPr>
        </p:nvSpPr>
        <p:spPr>
          <a:xfrm>
            <a:off x="247500" y="1328375"/>
            <a:ext cx="8896500" cy="4526100"/>
          </a:xfrm>
          <a:prstGeom prst="rect">
            <a:avLst/>
          </a:prstGeom>
        </p:spPr>
        <p:txBody>
          <a:bodyPr spcFirstLastPara="1" wrap="square" lIns="91425" tIns="45700" rIns="91425" bIns="45700" anchor="t" anchorCtr="0">
            <a:noAutofit/>
          </a:bodyPr>
          <a:lstStyle/>
          <a:p>
            <a:pPr marL="0" lvl="0" indent="0" algn="ctr" rtl="0">
              <a:spcBef>
                <a:spcPts val="640"/>
              </a:spcBef>
              <a:spcAft>
                <a:spcPts val="0"/>
              </a:spcAft>
              <a:buNone/>
            </a:pPr>
            <a:endParaRPr sz="3600" b="1" dirty="0"/>
          </a:p>
          <a:p>
            <a:pPr marL="0" lvl="0" indent="0" algn="l" rtl="0">
              <a:spcBef>
                <a:spcPts val="0"/>
              </a:spcBef>
              <a:spcAft>
                <a:spcPts val="0"/>
              </a:spcAft>
              <a:buNone/>
            </a:pPr>
            <a:r>
              <a:rPr lang="en-US" sz="3600" dirty="0">
                <a:latin typeface="Calibri"/>
                <a:ea typeface="Calibri"/>
                <a:cs typeface="Calibri"/>
                <a:sym typeface="Calibri"/>
              </a:rPr>
              <a:t>What status issues do you see being addressed through the public use of genuine student work? In what ways?</a:t>
            </a:r>
            <a:endParaRPr sz="3600" dirty="0">
              <a:latin typeface="Calibri"/>
              <a:ea typeface="Calibri"/>
              <a:cs typeface="Calibri"/>
              <a:sym typeface="Calibri"/>
            </a:endParaRPr>
          </a:p>
          <a:p>
            <a:pPr marL="0" lvl="0" indent="0" algn="l" rtl="0">
              <a:spcBef>
                <a:spcPts val="0"/>
              </a:spcBef>
              <a:spcAft>
                <a:spcPts val="0"/>
              </a:spcAft>
              <a:buNone/>
            </a:pPr>
            <a:endParaRPr sz="3600" dirty="0">
              <a:latin typeface="Calibri"/>
              <a:ea typeface="Calibri"/>
              <a:cs typeface="Calibri"/>
              <a:sym typeface="Calibri"/>
            </a:endParaRPr>
          </a:p>
          <a:p>
            <a:pPr marL="0" lvl="0" indent="0" algn="l" rtl="0">
              <a:spcBef>
                <a:spcPts val="0"/>
              </a:spcBef>
              <a:spcAft>
                <a:spcPts val="0"/>
              </a:spcAft>
              <a:buNone/>
            </a:pPr>
            <a:r>
              <a:rPr lang="en-US" sz="3600">
                <a:latin typeface="Calibri"/>
                <a:ea typeface="Calibri"/>
                <a:cs typeface="Calibri"/>
                <a:sym typeface="Calibri"/>
              </a:rPr>
              <a:t>What </a:t>
            </a:r>
            <a:r>
              <a:rPr lang="en-US" sz="3600" dirty="0">
                <a:latin typeface="Calibri"/>
                <a:ea typeface="Calibri"/>
                <a:cs typeface="Calibri"/>
                <a:sym typeface="Calibri"/>
              </a:rPr>
              <a:t>status issues do you see being exacerbated through the public use of genuine student work? In what ways?</a:t>
            </a:r>
            <a:endParaRPr sz="3600" dirty="0">
              <a:latin typeface="Calibri"/>
              <a:ea typeface="Calibri"/>
              <a:cs typeface="Calibri"/>
              <a:sym typeface="Calibri"/>
            </a:endParaRPr>
          </a:p>
          <a:p>
            <a:pPr marL="0" lvl="0" indent="0" algn="l" rtl="0">
              <a:spcBef>
                <a:spcPts val="0"/>
              </a:spcBef>
              <a:spcAft>
                <a:spcPts val="0"/>
              </a:spcAft>
              <a:buNone/>
            </a:pPr>
            <a:endParaRPr sz="3600" dirty="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3600" dirty="0">
              <a:latin typeface="Calibri"/>
              <a:ea typeface="Calibri"/>
              <a:cs typeface="Calibri"/>
              <a:sym typeface="Calibri"/>
            </a:endParaRPr>
          </a:p>
        </p:txBody>
      </p:sp>
      <p:sp>
        <p:nvSpPr>
          <p:cNvPr id="207" name="Google Shape;207;p28"/>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9"/>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
        <p:nvSpPr>
          <p:cNvPr id="214" name="Google Shape;214;p29"/>
          <p:cNvSpPr txBox="1">
            <a:spLocks noGrp="1"/>
          </p:cNvSpPr>
          <p:nvPr>
            <p:ph type="body" idx="1"/>
          </p:nvPr>
        </p:nvSpPr>
        <p:spPr>
          <a:xfrm>
            <a:off x="457200" y="1321000"/>
            <a:ext cx="8229600" cy="48054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endParaRPr/>
          </a:p>
          <a:p>
            <a:pPr marL="0" lvl="0" indent="0" algn="l" rtl="0">
              <a:spcBef>
                <a:spcPts val="640"/>
              </a:spcBef>
              <a:spcAft>
                <a:spcPts val="0"/>
              </a:spcAft>
              <a:buNone/>
            </a:pPr>
            <a:endParaRPr/>
          </a:p>
          <a:p>
            <a:pPr marL="0" lvl="0" indent="0" algn="l" rtl="0">
              <a:spcBef>
                <a:spcPts val="640"/>
              </a:spcBef>
              <a:spcAft>
                <a:spcPts val="0"/>
              </a:spcAft>
              <a:buNone/>
            </a:pPr>
            <a:endParaRPr/>
          </a:p>
        </p:txBody>
      </p:sp>
      <p:sp>
        <p:nvSpPr>
          <p:cNvPr id="215" name="Google Shape;215;p29"/>
          <p:cNvSpPr txBox="1"/>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400" b="1">
                <a:solidFill>
                  <a:srgbClr val="000000"/>
                </a:solidFill>
                <a:latin typeface="Candara"/>
                <a:ea typeface="Candara"/>
                <a:cs typeface="Candara"/>
                <a:sym typeface="Candara"/>
              </a:rPr>
              <a:t>Invitations &amp; Toeholds</a:t>
            </a:r>
            <a:endParaRPr sz="4400" b="1">
              <a:solidFill>
                <a:srgbClr val="000000"/>
              </a:solidFill>
              <a:latin typeface="Candara"/>
              <a:ea typeface="Candara"/>
              <a:cs typeface="Candara"/>
              <a:sym typeface="Candara"/>
            </a:endParaRPr>
          </a:p>
        </p:txBody>
      </p:sp>
      <p:sp>
        <p:nvSpPr>
          <p:cNvPr id="216" name="Google Shape;216;p29"/>
          <p:cNvSpPr txBo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3200">
                <a:solidFill>
                  <a:srgbClr val="000000"/>
                </a:solidFill>
                <a:latin typeface="Candara"/>
                <a:ea typeface="Candara"/>
                <a:cs typeface="Candara"/>
                <a:sym typeface="Candara"/>
              </a:rPr>
              <a:t>As professional educators, we have an ethical obligation to continually invite previously disengaged, absent, or distracted students to get back into the work at hand.</a:t>
            </a:r>
            <a:endParaRPr sz="3200">
              <a:solidFill>
                <a:srgbClr val="000000"/>
              </a:solidFill>
              <a:latin typeface="Candara"/>
              <a:ea typeface="Candara"/>
              <a:cs typeface="Candara"/>
              <a:sym typeface="Candara"/>
            </a:endParaRPr>
          </a:p>
          <a:p>
            <a:pPr marL="0" lvl="0" indent="0" algn="l" rtl="0">
              <a:spcBef>
                <a:spcPts val="0"/>
              </a:spcBef>
              <a:spcAft>
                <a:spcPts val="0"/>
              </a:spcAft>
              <a:buNone/>
            </a:pPr>
            <a:endParaRPr sz="3200">
              <a:solidFill>
                <a:srgbClr val="000000"/>
              </a:solidFill>
              <a:latin typeface="Candara"/>
              <a:ea typeface="Candara"/>
              <a:cs typeface="Candara"/>
              <a:sym typeface="Candara"/>
            </a:endParaRPr>
          </a:p>
          <a:p>
            <a:pPr marL="0" lvl="0" indent="0" algn="l" rtl="0">
              <a:spcBef>
                <a:spcPts val="0"/>
              </a:spcBef>
              <a:spcAft>
                <a:spcPts val="0"/>
              </a:spcAft>
              <a:buNone/>
            </a:pPr>
            <a:r>
              <a:rPr lang="en-US" sz="3200">
                <a:solidFill>
                  <a:srgbClr val="000000"/>
                </a:solidFill>
                <a:latin typeface="Candara"/>
                <a:ea typeface="Candara"/>
                <a:cs typeface="Candara"/>
                <a:sym typeface="Candara"/>
              </a:rPr>
              <a:t>We have an equal obligation to make it possible for them to do this productively.</a:t>
            </a:r>
            <a:endParaRPr sz="3200">
              <a:solidFill>
                <a:srgbClr val="000000"/>
              </a:solidFill>
              <a:latin typeface="Candara"/>
              <a:ea typeface="Candara"/>
              <a:cs typeface="Candara"/>
              <a:sym typeface="Candara"/>
            </a:endParaRPr>
          </a:p>
        </p:txBody>
      </p:sp>
      <p:sp>
        <p:nvSpPr>
          <p:cNvPr id="217" name="Google Shape;217;p29"/>
          <p:cNvSpPr txBox="1"/>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1200">
                <a:solidFill>
                  <a:srgbClr val="888888"/>
                </a:solidFill>
                <a:latin typeface="Candara"/>
                <a:ea typeface="Candara"/>
                <a:cs typeface="Candara"/>
                <a:sym typeface="Candara"/>
              </a:rPr>
              <a:t>Reflecting on Practice</a:t>
            </a:r>
            <a:endParaRPr sz="1200">
              <a:solidFill>
                <a:srgbClr val="888888"/>
              </a:solidFill>
              <a:latin typeface="Candara"/>
              <a:ea typeface="Candara"/>
              <a:cs typeface="Candara"/>
              <a:sym typeface="Candara"/>
            </a:endParaRPr>
          </a:p>
        </p:txBody>
      </p:sp>
      <p:sp>
        <p:nvSpPr>
          <p:cNvPr id="218" name="Google Shape;218;p29"/>
          <p:cNvSpPr txBox="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200">
                <a:solidFill>
                  <a:srgbClr val="888888"/>
                </a:solidFill>
                <a:latin typeface="Candara"/>
                <a:ea typeface="Candara"/>
                <a:cs typeface="Candara"/>
                <a:sym typeface="Candara"/>
              </a:rPr>
              <a:t>Park City Mathematics Institute</a:t>
            </a:r>
            <a:endParaRPr sz="1200">
              <a:solidFill>
                <a:srgbClr val="888888"/>
              </a:solidFill>
              <a:latin typeface="Candara"/>
              <a:ea typeface="Candara"/>
              <a:cs typeface="Candara"/>
              <a:sym typeface="Candara"/>
            </a:endParaRPr>
          </a:p>
        </p:txBody>
      </p:sp>
      <p:sp>
        <p:nvSpPr>
          <p:cNvPr id="219" name="Google Shape;219;p29"/>
          <p:cNvSpPr txBox="1"/>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200">
                <a:solidFill>
                  <a:srgbClr val="888888"/>
                </a:solidFill>
                <a:latin typeface="Candara"/>
                <a:ea typeface="Candara"/>
                <a:cs typeface="Candara"/>
                <a:sym typeface="Candara"/>
              </a:rPr>
              <a:t>9</a:t>
            </a:fld>
            <a:endParaRPr sz="1200">
              <a:solidFill>
                <a:srgbClr val="888888"/>
              </a:solidFill>
              <a:latin typeface="Candara"/>
              <a:ea typeface="Candara"/>
              <a:cs typeface="Candara"/>
              <a:sym typeface="Candara"/>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717</Words>
  <Application>Microsoft Macintosh PowerPoint</Application>
  <PresentationFormat>On-screen Show (4:3)</PresentationFormat>
  <Paragraphs>123</Paragraphs>
  <Slides>16</Slides>
  <Notes>16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Georgia</vt:lpstr>
      <vt:lpstr>Candara</vt:lpstr>
      <vt:lpstr>Calibri</vt:lpstr>
      <vt:lpstr>Arial</vt:lpstr>
      <vt:lpstr>Office Theme</vt:lpstr>
      <vt:lpstr>Office Theme</vt:lpstr>
      <vt:lpstr>Reflecting on  Practice</vt:lpstr>
      <vt:lpstr>PowerPoint Presentation</vt:lpstr>
      <vt:lpstr>All on the Wall</vt:lpstr>
      <vt:lpstr>PowerPoint Presentation</vt:lpstr>
      <vt:lpstr>PowerPoint Presentation</vt:lpstr>
      <vt:lpstr>Compare/Contrast</vt:lpstr>
      <vt:lpstr>Compare/Contrast</vt:lpstr>
      <vt:lpstr>Issues of  Academic &amp; Social Status</vt:lpstr>
      <vt:lpstr>PowerPoint Presentation</vt:lpstr>
      <vt:lpstr>Revisiting the Last Three Days</vt:lpstr>
      <vt:lpstr>Revisiting the Last Three Days</vt:lpstr>
      <vt:lpstr>PowerPoint Presentation</vt:lpstr>
      <vt:lpstr>PowerPoint Presentation</vt:lpstr>
      <vt:lpstr>Goal Setting</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Reflecting on  Practice</dc:title>
  <cp:lastModifiedBy>Microsoft Office User</cp:lastModifiedBy>
  <cp:revision>1</cp:revision>
  <dcterms:modified xsi:type="dcterms:W3CDTF">2019-08-01T19:16:42Z</dcterms:modified>
</cp:coreProperties>
</file>