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6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O46E6tqrZZIG14vjOnp2g3-6GHgi2l61P_OrVDMMpBs/edit" TargetMode="External"/><Relationship Id="rId4" Type="http://schemas.openxmlformats.org/officeDocument/2006/relationships/hyperlink" Target="https://docs.google.com/document/d/1FxITL3O2wddyjb-2-o8eD3hbZzumaYm95Xk6ymyNszs/edit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Mastery Based Grading</a:t>
            </a:r>
            <a:endParaRPr/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Abigail Kirchman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400262" y="10705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specific learning targets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opportunities/revisions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Scale of 1 - 4 rather than percentages/points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15387" r="15394" t="0"/>
          <a:stretch/>
        </p:blipFill>
        <p:spPr>
          <a:xfrm rot="-266407">
            <a:off x="403840" y="1815179"/>
            <a:ext cx="17240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2400262" y="13637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anxiety about grades/assessments.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to understand what students know.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to give feedback.</a:t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3453">
            <a:off x="292081" y="1478187"/>
            <a:ext cx="1816101" cy="21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Case Study Learning Target Tracker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Weekly Mastery Opportunities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b="209" l="0" r="0" t="199"/>
          <a:stretch/>
        </p:blipFill>
        <p:spPr>
          <a:xfrm rot="-555311">
            <a:off x="327635" y="1242971"/>
            <a:ext cx="1744980" cy="232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2623862" y="14354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Easiest with discrete skills rather than complex processes.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Doesn’t always measure retention or application.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a sample of what students know/don’t know.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6581">
            <a:off x="-3" y="1812213"/>
            <a:ext cx="2590550" cy="15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