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1" r:id="rId2"/>
    <p:sldId id="272" r:id="rId3"/>
    <p:sldId id="273" r:id="rId4"/>
    <p:sldId id="280" r:id="rId5"/>
    <p:sldId id="277" r:id="rId6"/>
    <p:sldId id="278" r:id="rId7"/>
    <p:sldId id="279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80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E9662-4948-4F09-BFE3-BEFA9AFFFD68}" type="datetimeFigureOut">
              <a:rPr lang="en-US" smtClean="0"/>
              <a:t>3/1/2018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D7FAD-8829-4E03-8A41-A525E6E4E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435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E9662-4948-4F09-BFE3-BEFA9AFFFD68}" type="datetimeFigureOut">
              <a:rPr lang="en-US" smtClean="0"/>
              <a:t>3/1/2018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D7FAD-8829-4E03-8A41-A525E6E4E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20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E9662-4948-4F09-BFE3-BEFA9AFFFD68}" type="datetimeFigureOut">
              <a:rPr lang="en-US" smtClean="0"/>
              <a:t>3/1/2018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D7FAD-8829-4E03-8A41-A525E6E4E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639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E9662-4948-4F09-BFE3-BEFA9AFFFD68}" type="datetimeFigureOut">
              <a:rPr lang="en-US" smtClean="0"/>
              <a:t>3/1/2018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D7FAD-8829-4E03-8A41-A525E6E4E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706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E9662-4948-4F09-BFE3-BEFA9AFFFD68}" type="datetimeFigureOut">
              <a:rPr lang="en-US" smtClean="0"/>
              <a:t>3/1/2018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D7FAD-8829-4E03-8A41-A525E6E4E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8246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E9662-4948-4F09-BFE3-BEFA9AFFFD68}" type="datetimeFigureOut">
              <a:rPr lang="en-US" smtClean="0"/>
              <a:t>3/1/2018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D7FAD-8829-4E03-8A41-A525E6E4E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123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E9662-4948-4F09-BFE3-BEFA9AFFFD68}" type="datetimeFigureOut">
              <a:rPr lang="en-US" smtClean="0"/>
              <a:t>3/1/2018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D7FAD-8829-4E03-8A41-A525E6E4E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990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E9662-4948-4F09-BFE3-BEFA9AFFFD68}" type="datetimeFigureOut">
              <a:rPr lang="en-US" smtClean="0"/>
              <a:t>3/1/2018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D7FAD-8829-4E03-8A41-A525E6E4E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103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E9662-4948-4F09-BFE3-BEFA9AFFFD68}" type="datetimeFigureOut">
              <a:rPr lang="en-US" smtClean="0"/>
              <a:t>3/1/2018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D7FAD-8829-4E03-8A41-A525E6E4E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115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E9662-4948-4F09-BFE3-BEFA9AFFFD68}" type="datetimeFigureOut">
              <a:rPr lang="en-US" smtClean="0"/>
              <a:t>3/1/2018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D7FAD-8829-4E03-8A41-A525E6E4E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189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E9662-4948-4F09-BFE3-BEFA9AFFFD68}" type="datetimeFigureOut">
              <a:rPr lang="en-US" smtClean="0"/>
              <a:t>3/1/2018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D7FAD-8829-4E03-8A41-A525E6E4E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261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6E9662-4948-4F09-BFE3-BEFA9AFFFD68}" type="datetimeFigureOut">
              <a:rPr lang="en-US" smtClean="0"/>
              <a:t>3/1/2018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DD7FAD-8829-4E03-8A41-A525E6E4E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551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mp"/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tm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667000"/>
            <a:ext cx="6172200" cy="1143000"/>
          </a:xfrm>
        </p:spPr>
        <p:txBody>
          <a:bodyPr>
            <a:normAutofit fontScale="90000"/>
          </a:bodyPr>
          <a:lstStyle/>
          <a:p>
            <a:r>
              <a:rPr lang="en-US" sz="6700" b="1" dirty="0" smtClean="0"/>
              <a:t>Building Fences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-- a game to build teamwork</a:t>
            </a:r>
            <a:br>
              <a:rPr lang="en-US" dirty="0" smtClean="0"/>
            </a:br>
            <a:r>
              <a:rPr lang="en-US" dirty="0" smtClean="0"/>
              <a:t> and math skills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sz="3600" b="1" dirty="0" smtClean="0"/>
              <a:t>Gail  Englert</a:t>
            </a:r>
            <a:br>
              <a:rPr lang="en-US" sz="3600" b="1" dirty="0" smtClean="0"/>
            </a:br>
            <a:r>
              <a:rPr lang="en-US" sz="3600" b="1" dirty="0" smtClean="0"/>
              <a:t>genglert@cox.net</a:t>
            </a:r>
            <a:endParaRPr lang="en-US" b="1" dirty="0"/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3238500"/>
            <a:ext cx="3193486" cy="24384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357" y="3810000"/>
            <a:ext cx="2050129" cy="2534412"/>
          </a:xfrm>
          <a:prstGeom prst="rect">
            <a:avLst/>
          </a:prstGeom>
        </p:spPr>
      </p:pic>
      <p:sp>
        <p:nvSpPr>
          <p:cNvPr id="6" name="AutoShape 2" descr="Image result for 5 sided die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AutoShape 4" descr="Image result for 5 sided die"/>
          <p:cNvSpPr>
            <a:spLocks noChangeAspect="1" noChangeArrowheads="1"/>
          </p:cNvSpPr>
          <p:nvPr/>
        </p:nvSpPr>
        <p:spPr bwMode="auto">
          <a:xfrm>
            <a:off x="152400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200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232475"/>
            <a:ext cx="8305800" cy="6334932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743200" y="2971800"/>
            <a:ext cx="3733800" cy="2438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724400" y="990600"/>
            <a:ext cx="45952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</a:t>
            </a:r>
          </a:p>
        </p:txBody>
      </p:sp>
      <p:sp>
        <p:nvSpPr>
          <p:cNvPr id="10" name="Rectangle 9"/>
          <p:cNvSpPr/>
          <p:nvPr/>
        </p:nvSpPr>
        <p:spPr>
          <a:xfrm>
            <a:off x="2667000" y="990600"/>
            <a:ext cx="45952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5</a:t>
            </a:r>
            <a:endParaRPr lang="en-US" sz="5400" b="1" cap="none" spc="0" dirty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714750" y="1010305"/>
            <a:ext cx="45952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solidFill>
                  <a:srgbClr val="7030A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  <a:endParaRPr lang="en-US" sz="5400" b="1" cap="none" spc="0" dirty="0">
              <a:ln w="11430"/>
              <a:solidFill>
                <a:srgbClr val="7030A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791200" y="1036975"/>
            <a:ext cx="45952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>
                <a:ln w="11430"/>
                <a:solidFill>
                  <a:srgbClr val="7030A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2767892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232475"/>
            <a:ext cx="8305800" cy="6334932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743200" y="4038600"/>
            <a:ext cx="3733800" cy="1371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724400" y="990600"/>
            <a:ext cx="45952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</a:t>
            </a:r>
          </a:p>
        </p:txBody>
      </p:sp>
      <p:sp>
        <p:nvSpPr>
          <p:cNvPr id="10" name="Rectangle 9"/>
          <p:cNvSpPr/>
          <p:nvPr/>
        </p:nvSpPr>
        <p:spPr>
          <a:xfrm>
            <a:off x="2667000" y="990600"/>
            <a:ext cx="45952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5</a:t>
            </a:r>
            <a:endParaRPr lang="en-US" sz="5400" b="1" cap="none" spc="0" dirty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714750" y="1010305"/>
            <a:ext cx="45952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solidFill>
                  <a:srgbClr val="7030A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  <a:endParaRPr lang="en-US" sz="5400" b="1" cap="none" spc="0" dirty="0">
              <a:ln w="11430"/>
              <a:solidFill>
                <a:srgbClr val="7030A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791200" y="1036975"/>
            <a:ext cx="45952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>
                <a:ln w="11430"/>
                <a:solidFill>
                  <a:srgbClr val="7030A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9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629400" y="2438400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9 + 1 + 2 + 5</a:t>
            </a:r>
            <a:endParaRPr 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3612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232475"/>
            <a:ext cx="8305800" cy="6334932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743200" y="4572000"/>
            <a:ext cx="3733800" cy="838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724400" y="990600"/>
            <a:ext cx="45952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</a:t>
            </a:r>
          </a:p>
        </p:txBody>
      </p:sp>
      <p:sp>
        <p:nvSpPr>
          <p:cNvPr id="10" name="Rectangle 9"/>
          <p:cNvSpPr/>
          <p:nvPr/>
        </p:nvSpPr>
        <p:spPr>
          <a:xfrm>
            <a:off x="2667000" y="990600"/>
            <a:ext cx="45952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5</a:t>
            </a:r>
            <a:endParaRPr lang="en-US" sz="5400" b="1" cap="none" spc="0" dirty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714750" y="1010305"/>
            <a:ext cx="45952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solidFill>
                  <a:srgbClr val="7030A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  <a:endParaRPr lang="en-US" sz="5400" b="1" cap="none" spc="0" dirty="0">
              <a:ln w="11430"/>
              <a:solidFill>
                <a:srgbClr val="7030A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791200" y="1036975"/>
            <a:ext cx="45952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>
                <a:ln w="11430"/>
                <a:solidFill>
                  <a:srgbClr val="7030A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9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629400" y="2438400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9 + 1 + 2 + 5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077200" y="2176790"/>
            <a:ext cx="457200" cy="523220"/>
          </a:xfrm>
          <a:prstGeom prst="rect">
            <a:avLst/>
          </a:prstGeom>
          <a:noFill/>
          <a:ln w="41275" cap="rnd">
            <a:solidFill>
              <a:schemeClr val="tx1"/>
            </a:solidFill>
            <a:prstDash val="sysDot"/>
            <a:bevel/>
          </a:ln>
          <a:effectLst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en-US" sz="28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200" y="533400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7030A0"/>
                </a:solidFill>
              </a:rPr>
              <a:t>5 (2) + 1 </a:t>
            </a:r>
            <a:endParaRPr lang="en-US" b="1" dirty="0">
              <a:solidFill>
                <a:srgbClr val="7030A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962150" y="351562"/>
            <a:ext cx="457200" cy="523220"/>
          </a:xfrm>
          <a:prstGeom prst="rect">
            <a:avLst/>
          </a:prstGeom>
          <a:noFill/>
          <a:ln w="41275" cap="rnd">
            <a:solidFill>
              <a:schemeClr val="tx1"/>
            </a:solidFill>
            <a:prstDash val="sysDot"/>
            <a:bevel/>
          </a:ln>
          <a:effectLst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2800" b="1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2853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4" grpId="0"/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232475"/>
            <a:ext cx="8305800" cy="6334932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743200" y="4953000"/>
            <a:ext cx="3733800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724400" y="990600"/>
            <a:ext cx="45952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</a:t>
            </a:r>
          </a:p>
        </p:txBody>
      </p:sp>
      <p:sp>
        <p:nvSpPr>
          <p:cNvPr id="10" name="Rectangle 9"/>
          <p:cNvSpPr/>
          <p:nvPr/>
        </p:nvSpPr>
        <p:spPr>
          <a:xfrm>
            <a:off x="2667000" y="990600"/>
            <a:ext cx="45952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5</a:t>
            </a:r>
            <a:endParaRPr lang="en-US" sz="5400" b="1" cap="none" spc="0" dirty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714750" y="1010305"/>
            <a:ext cx="45952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solidFill>
                  <a:srgbClr val="7030A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  <a:endParaRPr lang="en-US" sz="5400" b="1" cap="none" spc="0" dirty="0">
              <a:ln w="11430"/>
              <a:solidFill>
                <a:srgbClr val="7030A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791200" y="1036975"/>
            <a:ext cx="45952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>
                <a:ln w="11430"/>
                <a:solidFill>
                  <a:srgbClr val="7030A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9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629400" y="2438400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9 + 1 + 2 + 5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077200" y="2176790"/>
            <a:ext cx="457200" cy="523220"/>
          </a:xfrm>
          <a:prstGeom prst="rect">
            <a:avLst/>
          </a:prstGeom>
          <a:noFill/>
          <a:ln w="41275" cap="rnd">
            <a:solidFill>
              <a:schemeClr val="tx1"/>
            </a:solidFill>
            <a:prstDash val="sysDot"/>
            <a:bevel/>
          </a:ln>
          <a:effectLst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en-US" sz="28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200" y="533400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7030A0"/>
                </a:solidFill>
              </a:rPr>
              <a:t>5 (2) + 1 </a:t>
            </a:r>
            <a:endParaRPr lang="en-US" b="1" dirty="0">
              <a:solidFill>
                <a:srgbClr val="7030A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962150" y="351562"/>
            <a:ext cx="457200" cy="523220"/>
          </a:xfrm>
          <a:prstGeom prst="rect">
            <a:avLst/>
          </a:prstGeom>
          <a:noFill/>
          <a:ln w="41275" cap="rnd">
            <a:solidFill>
              <a:schemeClr val="tx1"/>
            </a:solidFill>
            <a:prstDash val="sysDot"/>
            <a:bevel/>
          </a:ln>
          <a:effectLst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2800" b="1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629400" y="1729264"/>
            <a:ext cx="1905000" cy="4206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(9 – 5) </a:t>
            </a:r>
            <a:r>
              <a:rPr lang="en-US" sz="3200" b="1" baseline="30000" dirty="0" smtClean="0">
                <a:solidFill>
                  <a:srgbClr val="C00000"/>
                </a:solidFill>
              </a:rPr>
              <a:t>2 </a:t>
            </a:r>
            <a:endParaRPr lang="en-US" sz="3200" b="1" baseline="30000" dirty="0">
              <a:solidFill>
                <a:srgbClr val="C0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042910" y="1619707"/>
            <a:ext cx="457200" cy="523220"/>
          </a:xfrm>
          <a:prstGeom prst="rect">
            <a:avLst/>
          </a:prstGeom>
          <a:noFill/>
          <a:ln w="41275" cap="rnd">
            <a:solidFill>
              <a:schemeClr val="tx1"/>
            </a:solidFill>
            <a:prstDash val="sysDot"/>
            <a:bevel/>
          </a:ln>
          <a:effectLst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28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042910" y="1619707"/>
            <a:ext cx="457200" cy="523220"/>
          </a:xfrm>
          <a:prstGeom prst="rect">
            <a:avLst/>
          </a:prstGeom>
          <a:solidFill>
            <a:schemeClr val="bg1"/>
          </a:solidFill>
          <a:ln w="41275" cap="rnd">
            <a:solidFill>
              <a:schemeClr val="tx1"/>
            </a:solidFill>
            <a:prstDash val="sysDot"/>
            <a:bevel/>
          </a:ln>
          <a:effectLst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en-US" sz="28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743200" y="4495800"/>
            <a:ext cx="3733800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879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 animBg="1"/>
      <p:bldP spid="18" grpId="0" animBg="1"/>
      <p:bldP spid="2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232475"/>
            <a:ext cx="8305800" cy="6334932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4724400" y="990600"/>
            <a:ext cx="45952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</a:t>
            </a:r>
          </a:p>
        </p:txBody>
      </p:sp>
      <p:sp>
        <p:nvSpPr>
          <p:cNvPr id="10" name="Rectangle 9"/>
          <p:cNvSpPr/>
          <p:nvPr/>
        </p:nvSpPr>
        <p:spPr>
          <a:xfrm>
            <a:off x="2667000" y="990600"/>
            <a:ext cx="45952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5</a:t>
            </a:r>
            <a:endParaRPr lang="en-US" sz="5400" b="1" cap="none" spc="0" dirty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714750" y="1010305"/>
            <a:ext cx="45952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solidFill>
                  <a:srgbClr val="7030A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  <a:endParaRPr lang="en-US" sz="5400" b="1" cap="none" spc="0" dirty="0">
              <a:ln w="11430"/>
              <a:solidFill>
                <a:srgbClr val="7030A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791200" y="1036975"/>
            <a:ext cx="45952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>
                <a:ln w="11430"/>
                <a:solidFill>
                  <a:srgbClr val="7030A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9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629400" y="2438400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9 + 1 + 2 + 5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077200" y="2176790"/>
            <a:ext cx="457200" cy="523220"/>
          </a:xfrm>
          <a:prstGeom prst="rect">
            <a:avLst/>
          </a:prstGeom>
          <a:noFill/>
          <a:ln w="41275" cap="rnd">
            <a:solidFill>
              <a:schemeClr val="tx1"/>
            </a:solidFill>
            <a:prstDash val="sysDot"/>
            <a:bevel/>
          </a:ln>
          <a:effectLst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en-US" sz="28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200" y="533400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7030A0"/>
                </a:solidFill>
              </a:rPr>
              <a:t>5 (2) + 1 </a:t>
            </a:r>
            <a:endParaRPr lang="en-US" b="1" dirty="0">
              <a:solidFill>
                <a:srgbClr val="7030A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962150" y="351562"/>
            <a:ext cx="457200" cy="523220"/>
          </a:xfrm>
          <a:prstGeom prst="rect">
            <a:avLst/>
          </a:prstGeom>
          <a:noFill/>
          <a:ln w="41275" cap="rnd">
            <a:solidFill>
              <a:schemeClr val="tx1"/>
            </a:solidFill>
            <a:prstDash val="sysDot"/>
            <a:bevel/>
          </a:ln>
          <a:effectLst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2800" b="1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629400" y="1729264"/>
            <a:ext cx="1905000" cy="4206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(9 – 5) </a:t>
            </a:r>
            <a:r>
              <a:rPr lang="en-US" sz="3200" b="1" baseline="30000" dirty="0" smtClean="0">
                <a:solidFill>
                  <a:srgbClr val="C00000"/>
                </a:solidFill>
              </a:rPr>
              <a:t>2 </a:t>
            </a:r>
            <a:endParaRPr lang="en-US" sz="3200" b="1" baseline="30000" dirty="0">
              <a:solidFill>
                <a:srgbClr val="C0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077200" y="1626672"/>
            <a:ext cx="457200" cy="523220"/>
          </a:xfrm>
          <a:prstGeom prst="rect">
            <a:avLst/>
          </a:prstGeom>
          <a:noFill/>
          <a:ln w="41275" cap="rnd">
            <a:solidFill>
              <a:schemeClr val="tx1"/>
            </a:solidFill>
            <a:prstDash val="sysDot"/>
            <a:bevel/>
          </a:ln>
          <a:effectLst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en-US" sz="28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656070" y="3030609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7030A0"/>
                </a:solidFill>
              </a:rPr>
              <a:t>[5 – (2 + 1)] 9</a:t>
            </a:r>
            <a:endParaRPr lang="en-US" b="1" dirty="0">
              <a:solidFill>
                <a:srgbClr val="7030A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103870" y="2812197"/>
            <a:ext cx="457200" cy="523220"/>
          </a:xfrm>
          <a:prstGeom prst="rect">
            <a:avLst/>
          </a:prstGeom>
          <a:noFill/>
          <a:ln w="41275" cap="rnd">
            <a:solidFill>
              <a:schemeClr val="tx1"/>
            </a:solidFill>
            <a:prstDash val="sysDot"/>
            <a:bevel/>
          </a:ln>
          <a:effectLst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en-US" sz="2800" b="1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1829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232475"/>
            <a:ext cx="8305800" cy="6334932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4724400" y="990600"/>
            <a:ext cx="45952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</a:t>
            </a:r>
          </a:p>
        </p:txBody>
      </p:sp>
      <p:sp>
        <p:nvSpPr>
          <p:cNvPr id="10" name="Rectangle 9"/>
          <p:cNvSpPr/>
          <p:nvPr/>
        </p:nvSpPr>
        <p:spPr>
          <a:xfrm>
            <a:off x="2667000" y="990600"/>
            <a:ext cx="45952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5</a:t>
            </a:r>
            <a:endParaRPr lang="en-US" sz="5400" b="1" cap="none" spc="0" dirty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714750" y="1010305"/>
            <a:ext cx="45952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solidFill>
                  <a:srgbClr val="7030A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  <a:endParaRPr lang="en-US" sz="5400" b="1" cap="none" spc="0" dirty="0">
              <a:ln w="11430"/>
              <a:solidFill>
                <a:srgbClr val="7030A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791200" y="1036975"/>
            <a:ext cx="45952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>
                <a:ln w="11430"/>
                <a:solidFill>
                  <a:srgbClr val="7030A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9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629400" y="2438400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9 + 1 + 2 + 5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077200" y="2176790"/>
            <a:ext cx="457200" cy="523220"/>
          </a:xfrm>
          <a:prstGeom prst="rect">
            <a:avLst/>
          </a:prstGeom>
          <a:noFill/>
          <a:ln w="41275" cap="rnd">
            <a:solidFill>
              <a:schemeClr val="tx1"/>
            </a:solidFill>
            <a:prstDash val="sysDot"/>
            <a:bevel/>
          </a:ln>
          <a:effectLst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en-US" sz="28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200" y="533400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7030A0"/>
                </a:solidFill>
              </a:rPr>
              <a:t>5 (2) + 1 </a:t>
            </a:r>
            <a:endParaRPr lang="en-US" b="1" dirty="0">
              <a:solidFill>
                <a:srgbClr val="7030A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962150" y="351562"/>
            <a:ext cx="457200" cy="523220"/>
          </a:xfrm>
          <a:prstGeom prst="rect">
            <a:avLst/>
          </a:prstGeom>
          <a:noFill/>
          <a:ln w="41275" cap="rnd">
            <a:solidFill>
              <a:schemeClr val="tx1"/>
            </a:solidFill>
            <a:prstDash val="sysDot"/>
            <a:bevel/>
          </a:ln>
          <a:effectLst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2800" b="1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629400" y="1729264"/>
            <a:ext cx="1905000" cy="4206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(9 – 5) </a:t>
            </a:r>
            <a:r>
              <a:rPr lang="en-US" sz="3200" b="1" baseline="30000" dirty="0" smtClean="0">
                <a:solidFill>
                  <a:srgbClr val="C00000"/>
                </a:solidFill>
              </a:rPr>
              <a:t>2 </a:t>
            </a:r>
            <a:endParaRPr lang="en-US" sz="3200" b="1" baseline="30000" dirty="0">
              <a:solidFill>
                <a:srgbClr val="C0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077200" y="1624142"/>
            <a:ext cx="457200" cy="523220"/>
          </a:xfrm>
          <a:prstGeom prst="rect">
            <a:avLst/>
          </a:prstGeom>
          <a:noFill/>
          <a:ln w="41275" cap="rnd">
            <a:solidFill>
              <a:schemeClr val="tx1"/>
            </a:solidFill>
            <a:prstDash val="sysDot"/>
            <a:bevel/>
          </a:ln>
          <a:effectLst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28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103870" y="1624142"/>
            <a:ext cx="457200" cy="523220"/>
          </a:xfrm>
          <a:prstGeom prst="rect">
            <a:avLst/>
          </a:prstGeom>
          <a:noFill/>
          <a:ln w="41275" cap="rnd">
            <a:solidFill>
              <a:schemeClr val="tx1"/>
            </a:solidFill>
            <a:prstDash val="sysDot"/>
            <a:bevel/>
          </a:ln>
          <a:effectLst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en-US" sz="28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656070" y="3030609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7030A0"/>
                </a:solidFill>
              </a:rPr>
              <a:t>5 – (2 + 1) + 9</a:t>
            </a:r>
            <a:endParaRPr lang="en-US" b="1" dirty="0">
              <a:solidFill>
                <a:srgbClr val="7030A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103870" y="2812197"/>
            <a:ext cx="457200" cy="523220"/>
          </a:xfrm>
          <a:prstGeom prst="rect">
            <a:avLst/>
          </a:prstGeom>
          <a:noFill/>
          <a:ln w="41275" cap="rnd">
            <a:solidFill>
              <a:schemeClr val="tx1"/>
            </a:solidFill>
            <a:prstDash val="sysDot"/>
            <a:bevel/>
          </a:ln>
          <a:effectLst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en-US" sz="2800" b="1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4600" y="1913930"/>
            <a:ext cx="3924300" cy="35394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Multiple entry points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Builds computational fluency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Provides order of operation practice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Encourages strategy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Supports teamwork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Adaptable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9" name="Picture 18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88982"/>
            <a:ext cx="8295556" cy="6342910"/>
          </a:xfrm>
          <a:prstGeom prst="rect">
            <a:avLst/>
          </a:prstGeom>
        </p:spPr>
      </p:pic>
      <p:pic>
        <p:nvPicPr>
          <p:cNvPr id="22" name="Picture 21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226" y="124352"/>
            <a:ext cx="8305800" cy="6443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927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3156</TotalTime>
  <Words>152</Words>
  <Application>Microsoft Office PowerPoint</Application>
  <PresentationFormat>On-screen Show (4:3)</PresentationFormat>
  <Paragraphs>60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Building Fences -- a game to build teamwork  and math skills    Gail  Englert genglert@cox.net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Gail</dc:creator>
  <cp:lastModifiedBy>Gail</cp:lastModifiedBy>
  <cp:revision>18</cp:revision>
  <dcterms:created xsi:type="dcterms:W3CDTF">2018-03-01T12:30:22Z</dcterms:created>
  <dcterms:modified xsi:type="dcterms:W3CDTF">2018-03-03T17:06:56Z</dcterms:modified>
</cp:coreProperties>
</file>