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5" d="100"/>
          <a:sy n="115" d="100"/>
        </p:scale>
        <p:origin x="-96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E1E0F-0E42-4946-A3E7-FC93050FCCF2}" type="datetimeFigureOut">
              <a:rPr lang="en-US" smtClean="0"/>
              <a:t>7/3/09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E7138-D4DE-DF46-8757-84FFDD9CC8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7138-D4DE-DF46-8757-84FFDD9CC8B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is a question different from a task? What is the purpose of a question?</a:t>
            </a:r>
          </a:p>
          <a:p>
            <a:r>
              <a:rPr lang="en-US" dirty="0" smtClean="0"/>
              <a:t>Talk</a:t>
            </a:r>
            <a:r>
              <a:rPr lang="en-US" baseline="0" dirty="0" smtClean="0"/>
              <a:t> about the question observation task for PST.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7138-D4DE-DF46-8757-84FFDD9CC8B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 that we</a:t>
            </a:r>
            <a:r>
              <a:rPr lang="en-US" baseline="0" dirty="0" smtClean="0"/>
              <a:t> don’t have an English equivalent for </a:t>
            </a:r>
            <a:r>
              <a:rPr lang="en-US" baseline="0" dirty="0" err="1" smtClean="0"/>
              <a:t>Hatsumon</a:t>
            </a:r>
            <a:r>
              <a:rPr lang="en-US" baseline="0" dirty="0" smtClean="0"/>
              <a:t> and they don’t have an English equivalent for Classroom Management.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7138-D4DE-DF46-8757-84FFDD9CC8B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9E1-5FBD-9047-88D0-95B8860B22FA}" type="datetimeFigureOut">
              <a:rPr lang="en-US" smtClean="0"/>
              <a:t>7/3/09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2A692906-1282-2849-8771-AD4E217883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9E1-5FBD-9047-88D0-95B8860B22FA}" type="datetimeFigureOut">
              <a:rPr lang="en-US" smtClean="0"/>
              <a:t>7/3/09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906-1282-2849-8771-AD4E21788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9E1-5FBD-9047-88D0-95B8860B22FA}" type="datetimeFigureOut">
              <a:rPr lang="en-US" smtClean="0"/>
              <a:t>7/3/09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906-1282-2849-8771-AD4E21788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9E1-5FBD-9047-88D0-95B8860B22FA}" type="datetimeFigureOut">
              <a:rPr lang="en-US" smtClean="0"/>
              <a:t>7/3/09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906-1282-2849-8771-AD4E217883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9E1-5FBD-9047-88D0-95B8860B22FA}" type="datetimeFigureOut">
              <a:rPr lang="en-US" smtClean="0"/>
              <a:t>7/3/09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906-1282-2849-8771-AD4E21788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9E1-5FBD-9047-88D0-95B8860B22FA}" type="datetimeFigureOut">
              <a:rPr lang="en-US" smtClean="0"/>
              <a:t>7/3/09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906-1282-2849-8771-AD4E217883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9E1-5FBD-9047-88D0-95B8860B22FA}" type="datetimeFigureOut">
              <a:rPr lang="en-US" smtClean="0"/>
              <a:t>7/3/09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906-1282-2849-8771-AD4E21788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9E1-5FBD-9047-88D0-95B8860B22FA}" type="datetimeFigureOut">
              <a:rPr lang="en-US" smtClean="0"/>
              <a:t>7/3/09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2A692906-1282-2849-8771-AD4E217883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9E1-5FBD-9047-88D0-95B8860B22FA}" type="datetimeFigureOut">
              <a:rPr lang="en-US" smtClean="0"/>
              <a:t>7/3/09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906-1282-2849-8771-AD4E21788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9E1-5FBD-9047-88D0-95B8860B22FA}" type="datetimeFigureOut">
              <a:rPr lang="en-US" smtClean="0"/>
              <a:t>7/3/09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906-1282-2849-8771-AD4E217883C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9E1-5FBD-9047-88D0-95B8860B22FA}" type="datetimeFigureOut">
              <a:rPr lang="en-US" smtClean="0"/>
              <a:t>7/3/09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906-1282-2849-8771-AD4E217883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9E1-5FBD-9047-88D0-95B8860B22FA}" type="datetimeFigureOut">
              <a:rPr lang="en-US" smtClean="0"/>
              <a:t>7/3/09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906-1282-2849-8771-AD4E217883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9E1-5FBD-9047-88D0-95B8860B22FA}" type="datetimeFigureOut">
              <a:rPr lang="en-US" smtClean="0"/>
              <a:t>7/3/09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906-1282-2849-8771-AD4E217883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9E1-5FBD-9047-88D0-95B8860B22FA}" type="datetimeFigureOut">
              <a:rPr lang="en-US" smtClean="0"/>
              <a:t>7/3/09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2906-1282-2849-8771-AD4E21788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83E7F9E1-5FBD-9047-88D0-95B8860B22FA}" type="datetimeFigureOut">
              <a:rPr lang="en-US" smtClean="0"/>
              <a:t>7/3/09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2A692906-1282-2849-8771-AD4E217883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Role of Questions in Japanese Teaching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Blake E. Peterson</a:t>
            </a:r>
          </a:p>
          <a:p>
            <a:r>
              <a:rPr lang="en-US" dirty="0" smtClean="0"/>
              <a:t>Brigham Young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related to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1534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Understanding</a:t>
            </a:r>
          </a:p>
          <a:p>
            <a:pPr lvl="1"/>
            <a:r>
              <a:rPr lang="en-US" dirty="0" smtClean="0"/>
              <a:t>Questions build toward</a:t>
            </a:r>
          </a:p>
          <a:p>
            <a:r>
              <a:rPr lang="en-US" dirty="0" smtClean="0"/>
              <a:t>Flow</a:t>
            </a:r>
          </a:p>
          <a:p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Anticipate students response to</a:t>
            </a:r>
          </a:p>
          <a:p>
            <a:pPr lvl="1"/>
            <a:r>
              <a:rPr lang="en-US" dirty="0" smtClean="0"/>
              <a:t>Anticipate context</a:t>
            </a:r>
          </a:p>
          <a:p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Wording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Viewpoints Worth Considering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The points these Japanese colleagues make are somewhat different than what we might think about or consider.</a:t>
            </a:r>
          </a:p>
          <a:p>
            <a:r>
              <a:rPr lang="en-US" dirty="0" smtClean="0"/>
              <a:t>We don’t have to mimic the Japanese but their approach to questioning is worth considering.</a:t>
            </a:r>
          </a:p>
          <a:p>
            <a:r>
              <a:rPr lang="en-US" dirty="0" smtClean="0"/>
              <a:t>“The </a:t>
            </a:r>
            <a:r>
              <a:rPr lang="en-US" dirty="0" smtClean="0"/>
              <a:t>teacher </a:t>
            </a:r>
            <a:r>
              <a:rPr lang="en-US" dirty="0" smtClean="0"/>
              <a:t>may find </a:t>
            </a:r>
            <a:r>
              <a:rPr lang="en-US" dirty="0" smtClean="0"/>
              <a:t>many </a:t>
            </a:r>
            <a:r>
              <a:rPr lang="en-US" dirty="0" smtClean="0"/>
              <a:t>points [of his lesson] </a:t>
            </a:r>
            <a:r>
              <a:rPr lang="en-US" dirty="0" smtClean="0"/>
              <a:t>which can be improved, and most of such points </a:t>
            </a:r>
            <a:r>
              <a:rPr lang="en-US" dirty="0" smtClean="0"/>
              <a:t>are not </a:t>
            </a:r>
            <a:r>
              <a:rPr lang="en-US" dirty="0" smtClean="0"/>
              <a:t>realized by other</a:t>
            </a:r>
            <a:r>
              <a:rPr lang="en-US" dirty="0" smtClean="0"/>
              <a:t> [observers].  </a:t>
            </a:r>
            <a:r>
              <a:rPr lang="en-US" dirty="0" smtClean="0"/>
              <a:t>The capable teacher</a:t>
            </a:r>
            <a:r>
              <a:rPr lang="en-US" dirty="0" smtClean="0"/>
              <a:t> is never satisfied </a:t>
            </a:r>
            <a:r>
              <a:rPr lang="en-US" dirty="0" smtClean="0"/>
              <a:t>with his lesson, and we can say, he is a capable </a:t>
            </a:r>
            <a:r>
              <a:rPr lang="en-US" dirty="0" smtClean="0"/>
              <a:t>teacher because </a:t>
            </a:r>
            <a:r>
              <a:rPr lang="en-US" dirty="0" smtClean="0"/>
              <a:t>he is always seeking for better lesson</a:t>
            </a:r>
            <a:r>
              <a:rPr lang="en-US" dirty="0" smtClean="0"/>
              <a:t>.” </a:t>
            </a:r>
            <a:r>
              <a:rPr lang="en-US" dirty="0" err="1" smtClean="0"/>
              <a:t>Hiro</a:t>
            </a:r>
            <a:r>
              <a:rPr lang="en-US" dirty="0" smtClean="0"/>
              <a:t> </a:t>
            </a:r>
            <a:r>
              <a:rPr lang="en-US" smtClean="0"/>
              <a:t>Ninomiya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Task</a:t>
            </a:r>
          </a:p>
          <a:p>
            <a:r>
              <a:rPr lang="en-US" dirty="0" smtClean="0"/>
              <a:t>Question</a:t>
            </a:r>
          </a:p>
          <a:p>
            <a:r>
              <a:rPr lang="en-US" dirty="0" err="1" smtClean="0"/>
              <a:t>Shitsumon</a:t>
            </a:r>
            <a:endParaRPr lang="en-US" dirty="0" smtClean="0"/>
          </a:p>
          <a:p>
            <a:r>
              <a:rPr lang="en-US" dirty="0" err="1" smtClean="0"/>
              <a:t>Hatsumon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Task – “projects, questions, problems, constructions, applications, and exercises in which students engage. They provide the intellectual contexts for students' mathematical development.” </a:t>
            </a:r>
            <a:r>
              <a:rPr lang="en-US" dirty="0" smtClean="0"/>
              <a:t>(Professional Teaching Standards)</a:t>
            </a:r>
            <a:endParaRPr lang="en-US" dirty="0" smtClean="0"/>
          </a:p>
          <a:p>
            <a:r>
              <a:rPr lang="en-US" dirty="0" smtClean="0"/>
              <a:t>Question</a:t>
            </a:r>
          </a:p>
          <a:p>
            <a:r>
              <a:rPr lang="en-US" dirty="0" err="1" smtClean="0"/>
              <a:t>Shitsumon</a:t>
            </a:r>
            <a:endParaRPr lang="en-US" dirty="0" smtClean="0"/>
          </a:p>
          <a:p>
            <a:r>
              <a:rPr lang="en-US" dirty="0" err="1" smtClean="0"/>
              <a:t>Hatsumon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Task – “projects, questions, problems, constructions, applications, and exercises in which students engage. They provide the intellectual contexts for students' mathematical development.” </a:t>
            </a:r>
            <a:r>
              <a:rPr lang="en-US" dirty="0" smtClean="0"/>
              <a:t>(Professional Teaching Standards)</a:t>
            </a:r>
            <a:endParaRPr lang="en-US" dirty="0" smtClean="0"/>
          </a:p>
          <a:p>
            <a:r>
              <a:rPr lang="en-US" dirty="0" smtClean="0"/>
              <a:t>Question – a sentence worded or expressed so as to elicit information</a:t>
            </a:r>
          </a:p>
          <a:p>
            <a:r>
              <a:rPr lang="en-US" dirty="0" err="1" smtClean="0"/>
              <a:t>Shitsumon</a:t>
            </a:r>
            <a:endParaRPr lang="en-US" dirty="0" smtClean="0"/>
          </a:p>
          <a:p>
            <a:r>
              <a:rPr lang="en-US" dirty="0" err="1" smtClean="0"/>
              <a:t>Hatsumon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Task – “projects, questions, problems, constructions, applications, and exercises in which students engage. They provide the intellectual contexts for students' mathematical development.” </a:t>
            </a:r>
            <a:r>
              <a:rPr lang="en-US" dirty="0" smtClean="0"/>
              <a:t>(Professional Teaching Standards)</a:t>
            </a:r>
            <a:endParaRPr lang="en-US" dirty="0" smtClean="0"/>
          </a:p>
          <a:p>
            <a:r>
              <a:rPr lang="en-US" dirty="0" smtClean="0"/>
              <a:t>Question – a sentence worded or expressed so as to elicit information</a:t>
            </a:r>
          </a:p>
          <a:p>
            <a:r>
              <a:rPr lang="en-US" dirty="0" err="1" smtClean="0"/>
              <a:t>Shitsumon</a:t>
            </a:r>
            <a:r>
              <a:rPr lang="en-US" dirty="0" smtClean="0"/>
              <a:t> – a question, an interrogation; an inquiry; a query</a:t>
            </a:r>
          </a:p>
          <a:p>
            <a:r>
              <a:rPr lang="en-US" dirty="0" err="1" smtClean="0"/>
              <a:t>Hatsumon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Task – “projects, questions, problems, constructions, applications, and exercises in which students engage. They provide the intellectual contexts for students' mathematical development.” (Professional Teaching Standards)</a:t>
            </a:r>
          </a:p>
          <a:p>
            <a:r>
              <a:rPr lang="en-US" dirty="0" smtClean="0"/>
              <a:t>Question – a sentence worded or expressed so as to elicit information</a:t>
            </a:r>
          </a:p>
          <a:p>
            <a:r>
              <a:rPr lang="en-US" dirty="0" err="1" smtClean="0"/>
              <a:t>Shitsumon</a:t>
            </a:r>
            <a:r>
              <a:rPr lang="en-US" dirty="0" smtClean="0"/>
              <a:t> – a question, an interrogation; an inquiry; a query</a:t>
            </a:r>
          </a:p>
          <a:p>
            <a:r>
              <a:rPr lang="en-US" dirty="0" err="1" smtClean="0"/>
              <a:t>Hatsumon</a:t>
            </a:r>
            <a:r>
              <a:rPr lang="en-US" dirty="0" smtClean="0"/>
              <a:t> - </a:t>
            </a:r>
            <a:r>
              <a:rPr lang="en-US" dirty="0"/>
              <a:t>“</a:t>
            </a:r>
            <a:r>
              <a:rPr lang="en-US" i="1" dirty="0"/>
              <a:t>asking a key question</a:t>
            </a:r>
            <a:r>
              <a:rPr lang="en-US" dirty="0"/>
              <a:t> that provokes students’ thinking” (Shimizu, 1999, </a:t>
            </a:r>
            <a:r>
              <a:rPr lang="en-US" dirty="0" err="1"/>
              <a:t>p</a:t>
            </a:r>
            <a:r>
              <a:rPr lang="en-US" dirty="0"/>
              <a:t>. 109)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Data</a:t>
            </a:r>
            <a:endParaRPr lang="en-US" dirty="0"/>
          </a:p>
        </p:txBody>
      </p:sp>
      <p:pic>
        <p:nvPicPr>
          <p:cNvPr id="4" name="Picture 4" descr="DSC00211.JPG                                                   0008936DMacintosh HD                   B8A9FCBE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28379" r="-28379"/>
          <a:stretch>
            <a:fillRect/>
          </a:stretch>
        </p:blipFill>
        <p:spPr bwMode="auto">
          <a:xfrm>
            <a:off x="457200" y="2286000"/>
            <a:ext cx="8026400" cy="384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Data</a:t>
            </a:r>
            <a:endParaRPr lang="en-US" dirty="0"/>
          </a:p>
        </p:txBody>
      </p:sp>
      <p:pic>
        <p:nvPicPr>
          <p:cNvPr id="4" name="Picture 2" descr="DSC00372.JPG                                                   00089DDEMacintosh HD                   B8A9FCBE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30364" r="-30364"/>
          <a:stretch>
            <a:fillRect/>
          </a:stretch>
        </p:blipFill>
        <p:spPr bwMode="auto">
          <a:xfrm>
            <a:off x="457200" y="2286000"/>
            <a:ext cx="8229600" cy="384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286000"/>
            <a:ext cx="8026400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Three cooperating teachers and three student teachers</a:t>
            </a:r>
          </a:p>
          <a:p>
            <a:r>
              <a:rPr lang="en-US" dirty="0" smtClean="0"/>
              <a:t>Each student teacher taught 3 lessons each over 4 weeks. </a:t>
            </a:r>
          </a:p>
          <a:p>
            <a:r>
              <a:rPr lang="en-US" dirty="0" smtClean="0"/>
              <a:t>Each of the three lesson was taught to a different class and for a different cooperating teacher.</a:t>
            </a:r>
          </a:p>
          <a:p>
            <a:r>
              <a:rPr lang="en-US" dirty="0" smtClean="0"/>
              <a:t>Each student teacher met with the cooperating teacher 2-4 times prior to the teaching of the lesson to receive feedback on the lesson plan.</a:t>
            </a:r>
          </a:p>
          <a:p>
            <a:r>
              <a:rPr lang="en-US" dirty="0" smtClean="0"/>
              <a:t>These sessions were video-taped for analysis.</a:t>
            </a:r>
          </a:p>
          <a:p>
            <a:r>
              <a:rPr lang="en-US" dirty="0" smtClean="0"/>
              <a:t>I searched for references to “questions”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93</TotalTime>
  <Words>526</Words>
  <Application>Microsoft Macintosh PowerPoint</Application>
  <PresentationFormat>On-screen Show (4:3)</PresentationFormat>
  <Paragraphs>58</Paragraphs>
  <Slides>11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Codex</vt:lpstr>
      <vt:lpstr>The Role of Questions in Japanese Teaching</vt:lpstr>
      <vt:lpstr>Some Definitions</vt:lpstr>
      <vt:lpstr>Some Definitions</vt:lpstr>
      <vt:lpstr>Some Definitions</vt:lpstr>
      <vt:lpstr>Some Definitions</vt:lpstr>
      <vt:lpstr>Some Definitions</vt:lpstr>
      <vt:lpstr>Source of Data</vt:lpstr>
      <vt:lpstr>Source of Data</vt:lpstr>
      <vt:lpstr>Source of Data</vt:lpstr>
      <vt:lpstr>Comments related to Questions</vt:lpstr>
      <vt:lpstr>Viewpoints Worth Considering</vt:lpstr>
    </vt:vector>
  </TitlesOfParts>
  <Company>BYU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Questions in Japanese Teaching</dc:title>
  <dc:creator>Blake Peterson</dc:creator>
  <cp:lastModifiedBy>Blake Peterson</cp:lastModifiedBy>
  <cp:revision>3</cp:revision>
  <dcterms:created xsi:type="dcterms:W3CDTF">2009-07-04T02:52:34Z</dcterms:created>
  <dcterms:modified xsi:type="dcterms:W3CDTF">2009-07-04T04:26:02Z</dcterms:modified>
</cp:coreProperties>
</file>